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84" r:id="rId2"/>
    <p:sldMasterId id="2147483696" r:id="rId3"/>
    <p:sldMasterId id="2147483672" r:id="rId4"/>
  </p:sldMasterIdLst>
  <p:handoutMasterIdLst>
    <p:handoutMasterId r:id="rId22"/>
  </p:handoutMasterIdLst>
  <p:sldIdLst>
    <p:sldId id="261" r:id="rId5"/>
    <p:sldId id="262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65" r:id="rId16"/>
    <p:sldId id="278" r:id="rId17"/>
    <p:sldId id="279" r:id="rId18"/>
    <p:sldId id="280" r:id="rId19"/>
    <p:sldId id="267" r:id="rId20"/>
    <p:sldId id="268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2F"/>
    <a:srgbClr val="FFB360"/>
    <a:srgbClr val="1B6745"/>
    <a:srgbClr val="92E2BE"/>
    <a:srgbClr val="B0EAD0"/>
    <a:srgbClr val="64D6A2"/>
    <a:srgbClr val="8DE7D8"/>
    <a:srgbClr val="FFDACD"/>
    <a:srgbClr val="FFAC8F"/>
    <a:srgbClr val="FF8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ehee Kim" userId="d65d426f4facf2ed" providerId="LiveId" clId="{04E8BB1F-853D-4C64-9172-81A12EFFD418}"/>
    <pc:docChg chg="undo custSel addSld delSld modSld">
      <pc:chgData name="Daehee Kim" userId="d65d426f4facf2ed" providerId="LiveId" clId="{04E8BB1F-853D-4C64-9172-81A12EFFD418}" dt="2017-09-21T16:54:18.331" v="2057" actId="1076"/>
      <pc:docMkLst>
        <pc:docMk/>
      </pc:docMkLst>
      <pc:sldChg chg="delSp">
        <pc:chgData name="Daehee Kim" userId="d65d426f4facf2ed" providerId="LiveId" clId="{04E8BB1F-853D-4C64-9172-81A12EFFD418}" dt="2017-09-21T16:47:38.109" v="1526" actId="478"/>
        <pc:sldMkLst>
          <pc:docMk/>
          <pc:sldMk cId="4082425454" sldId="262"/>
        </pc:sldMkLst>
        <pc:spChg chg="del">
          <ac:chgData name="Daehee Kim" userId="d65d426f4facf2ed" providerId="LiveId" clId="{04E8BB1F-853D-4C64-9172-81A12EFFD418}" dt="2017-09-21T16:47:35.986" v="1525" actId="478"/>
          <ac:spMkLst>
            <pc:docMk/>
            <pc:sldMk cId="4082425454" sldId="262"/>
            <ac:spMk id="10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7:38.109" v="1526" actId="478"/>
          <ac:spMkLst>
            <pc:docMk/>
            <pc:sldMk cId="4082425454" sldId="262"/>
            <ac:spMk id="16" creationId="{00000000-0000-0000-0000-000000000000}"/>
          </ac:spMkLst>
        </pc:spChg>
      </pc:sldChg>
      <pc:sldChg chg="delSp">
        <pc:chgData name="Daehee Kim" userId="d65d426f4facf2ed" providerId="LiveId" clId="{04E8BB1F-853D-4C64-9172-81A12EFFD418}" dt="2017-09-21T16:47:45.315" v="1527" actId="478"/>
        <pc:sldMkLst>
          <pc:docMk/>
          <pc:sldMk cId="45065200" sldId="263"/>
        </pc:sldMkLst>
        <pc:spChg chg="del">
          <ac:chgData name="Daehee Kim" userId="d65d426f4facf2ed" providerId="LiveId" clId="{04E8BB1F-853D-4C64-9172-81A12EFFD418}" dt="2017-09-21T16:47:45.315" v="1527" actId="478"/>
          <ac:spMkLst>
            <pc:docMk/>
            <pc:sldMk cId="45065200" sldId="263"/>
            <ac:spMk id="4" creationId="{00000000-0000-0000-0000-000000000000}"/>
          </ac:spMkLst>
        </pc:spChg>
      </pc:sldChg>
      <pc:sldChg chg="addSp delSp modSp">
        <pc:chgData name="Daehee Kim" userId="d65d426f4facf2ed" providerId="LiveId" clId="{04E8BB1F-853D-4C64-9172-81A12EFFD418}" dt="2017-09-21T16:48:20.765" v="1538" actId="478"/>
        <pc:sldMkLst>
          <pc:docMk/>
          <pc:sldMk cId="3780061316" sldId="265"/>
        </pc:sldMkLst>
        <pc:spChg chg="mod">
          <ac:chgData name="Daehee Kim" userId="d65d426f4facf2ed" providerId="LiveId" clId="{04E8BB1F-853D-4C64-9172-81A12EFFD418}" dt="2017-09-21T16:41:13.047" v="1330"/>
          <ac:spMkLst>
            <pc:docMk/>
            <pc:sldMk cId="3780061316" sldId="265"/>
            <ac:spMk id="2" creationId="{00000000-0000-0000-0000-000000000000}"/>
          </ac:spMkLst>
        </pc:spChg>
        <pc:spChg chg="del mod">
          <ac:chgData name="Daehee Kim" userId="d65d426f4facf2ed" providerId="LiveId" clId="{04E8BB1F-853D-4C64-9172-81A12EFFD418}" dt="2017-09-21T16:39:48.156" v="1308" actId="478"/>
          <ac:spMkLst>
            <pc:docMk/>
            <pc:sldMk cId="3780061316" sldId="265"/>
            <ac:spMk id="3" creationId="{00000000-0000-0000-0000-000000000000}"/>
          </ac:spMkLst>
        </pc:spChg>
        <pc:spChg chg="del">
          <ac:chgData name="Daehee Kim" userId="d65d426f4facf2ed" providerId="LiveId" clId="{04E8BB1F-853D-4C64-9172-81A12EFFD418}" dt="2017-09-21T16:39:53.899" v="1310" actId="478"/>
          <ac:spMkLst>
            <pc:docMk/>
            <pc:sldMk cId="3780061316" sldId="265"/>
            <ac:spMk id="4" creationId="{00000000-0000-0000-0000-000000000000}"/>
          </ac:spMkLst>
        </pc:spChg>
        <pc:spChg chg="mod">
          <ac:chgData name="Daehee Kim" userId="d65d426f4facf2ed" providerId="LiveId" clId="{04E8BB1F-853D-4C64-9172-81A12EFFD418}" dt="2017-09-21T16:41:50.159" v="1364"/>
          <ac:spMkLst>
            <pc:docMk/>
            <pc:sldMk cId="3780061316" sldId="265"/>
            <ac:spMk id="5" creationId="{00000000-0000-0000-0000-000000000000}"/>
          </ac:spMkLst>
        </pc:spChg>
        <pc:spChg chg="mod">
          <ac:chgData name="Daehee Kim" userId="d65d426f4facf2ed" providerId="LiveId" clId="{04E8BB1F-853D-4C64-9172-81A12EFFD418}" dt="2017-09-21T16:41:56.988" v="1372"/>
          <ac:spMkLst>
            <pc:docMk/>
            <pc:sldMk cId="3780061316" sldId="265"/>
            <ac:spMk id="6" creationId="{00000000-0000-0000-0000-000000000000}"/>
          </ac:spMkLst>
        </pc:spChg>
        <pc:spChg chg="mod">
          <ac:chgData name="Daehee Kim" userId="d65d426f4facf2ed" providerId="LiveId" clId="{04E8BB1F-853D-4C64-9172-81A12EFFD418}" dt="2017-09-21T16:40:32.722" v="1317"/>
          <ac:spMkLst>
            <pc:docMk/>
            <pc:sldMk cId="3780061316" sldId="265"/>
            <ac:spMk id="20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0.174" v="1386" actId="478"/>
          <ac:spMkLst>
            <pc:docMk/>
            <pc:sldMk cId="3780061316" sldId="265"/>
            <ac:spMk id="34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1.501" v="1387" actId="478"/>
          <ac:spMkLst>
            <pc:docMk/>
            <pc:sldMk cId="3780061316" sldId="265"/>
            <ac:spMk id="35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4.039" v="1390" actId="478"/>
          <ac:spMkLst>
            <pc:docMk/>
            <pc:sldMk cId="3780061316" sldId="265"/>
            <ac:spMk id="36" creationId="{00000000-0000-0000-0000-000000000000}"/>
          </ac:spMkLst>
        </pc:spChg>
        <pc:spChg chg="del mod">
          <ac:chgData name="Daehee Kim" userId="d65d426f4facf2ed" providerId="LiveId" clId="{04E8BB1F-853D-4C64-9172-81A12EFFD418}" dt="2017-09-21T16:42:21.481" v="1380" actId="478"/>
          <ac:spMkLst>
            <pc:docMk/>
            <pc:sldMk cId="3780061316" sldId="265"/>
            <ac:spMk id="38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41.201" v="1397" actId="478"/>
          <ac:spMkLst>
            <pc:docMk/>
            <pc:sldMk cId="3780061316" sldId="265"/>
            <ac:spMk id="39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7.848" v="1395" actId="478"/>
          <ac:spMkLst>
            <pc:docMk/>
            <pc:sldMk cId="3780061316" sldId="265"/>
            <ac:spMk id="40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7.369" v="1394" actId="478"/>
          <ac:spMkLst>
            <pc:docMk/>
            <pc:sldMk cId="3780061316" sldId="265"/>
            <ac:spMk id="41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03.227" v="1377" actId="478"/>
          <ac:spMkLst>
            <pc:docMk/>
            <pc:sldMk cId="3780061316" sldId="265"/>
            <ac:spMk id="43" creationId="{00000000-0000-0000-0000-000000000000}"/>
          </ac:spMkLst>
        </pc:spChg>
        <pc:spChg chg="del mod">
          <ac:chgData name="Daehee Kim" userId="d65d426f4facf2ed" providerId="LiveId" clId="{04E8BB1F-853D-4C64-9172-81A12EFFD418}" dt="2017-09-21T16:42:42.242" v="1399" actId="478"/>
          <ac:spMkLst>
            <pc:docMk/>
            <pc:sldMk cId="3780061316" sldId="265"/>
            <ac:spMk id="44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42.918" v="1400" actId="478"/>
          <ac:spMkLst>
            <pc:docMk/>
            <pc:sldMk cId="3780061316" sldId="265"/>
            <ac:spMk id="45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43.434" v="1401" actId="478"/>
          <ac:spMkLst>
            <pc:docMk/>
            <pc:sldMk cId="3780061316" sldId="265"/>
            <ac:spMk id="46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22.466" v="1382" actId="478"/>
          <ac:spMkLst>
            <pc:docMk/>
            <pc:sldMk cId="3780061316" sldId="265"/>
            <ac:spMk id="48" creationId="{00000000-0000-0000-0000-000000000000}"/>
          </ac:spMkLst>
        </pc:spChg>
        <pc:spChg chg="del mod">
          <ac:chgData name="Daehee Kim" userId="d65d426f4facf2ed" providerId="LiveId" clId="{04E8BB1F-853D-4C64-9172-81A12EFFD418}" dt="2017-09-21T16:42:23.746" v="1384" actId="478"/>
          <ac:spMkLst>
            <pc:docMk/>
            <pc:sldMk cId="3780061316" sldId="265"/>
            <ac:spMk id="49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44.970" v="1403" actId="478"/>
          <ac:spMkLst>
            <pc:docMk/>
            <pc:sldMk cId="3780061316" sldId="265"/>
            <ac:spMk id="50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45.495" v="1404" actId="478"/>
          <ac:spMkLst>
            <pc:docMk/>
            <pc:sldMk cId="3780061316" sldId="265"/>
            <ac:spMk id="51" creationId="{00000000-0000-0000-0000-000000000000}"/>
          </ac:spMkLst>
        </pc:spChg>
        <pc:spChg chg="add del mod">
          <ac:chgData name="Daehee Kim" userId="d65d426f4facf2ed" providerId="LiveId" clId="{04E8BB1F-853D-4C64-9172-81A12EFFD418}" dt="2017-09-21T16:39:23.748" v="1301"/>
          <ac:spMkLst>
            <pc:docMk/>
            <pc:sldMk cId="3780061316" sldId="265"/>
            <ac:spMk id="53" creationId="{52C32188-7353-4A58-B946-1B4EFA5A64F3}"/>
          </ac:spMkLst>
        </pc:spChg>
        <pc:spChg chg="add del">
          <ac:chgData name="Daehee Kim" userId="d65d426f4facf2ed" providerId="LiveId" clId="{04E8BB1F-853D-4C64-9172-81A12EFFD418}" dt="2017-09-21T16:39:25.530" v="1303"/>
          <ac:spMkLst>
            <pc:docMk/>
            <pc:sldMk cId="3780061316" sldId="265"/>
            <ac:spMk id="54" creationId="{7A58C6E6-4583-4835-8838-4C23BF384D77}"/>
          </ac:spMkLst>
        </pc:spChg>
        <pc:spChg chg="add del">
          <ac:chgData name="Daehee Kim" userId="d65d426f4facf2ed" providerId="LiveId" clId="{04E8BB1F-853D-4C64-9172-81A12EFFD418}" dt="2017-09-21T16:39:26.603" v="1305"/>
          <ac:spMkLst>
            <pc:docMk/>
            <pc:sldMk cId="3780061316" sldId="265"/>
            <ac:spMk id="65" creationId="{7356EC17-64E0-475B-AA29-444D4A13C07D}"/>
          </ac:spMkLst>
        </pc:spChg>
        <pc:spChg chg="del">
          <ac:chgData name="Daehee Kim" userId="d65d426f4facf2ed" providerId="LiveId" clId="{04E8BB1F-853D-4C64-9172-81A12EFFD418}" dt="2017-09-21T16:42:35.158" v="1391" actId="478"/>
          <ac:spMkLst>
            <pc:docMk/>
            <pc:sldMk cId="3780061316" sldId="265"/>
            <ac:spMk id="66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9.914" v="1396" actId="478"/>
          <ac:spMkLst>
            <pc:docMk/>
            <pc:sldMk cId="3780061316" sldId="265"/>
            <ac:spMk id="67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43.994" v="1402" actId="478"/>
          <ac:spMkLst>
            <pc:docMk/>
            <pc:sldMk cId="3780061316" sldId="265"/>
            <ac:spMk id="68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46.047" v="1405" actId="478"/>
          <ac:spMkLst>
            <pc:docMk/>
            <pc:sldMk cId="3780061316" sldId="265"/>
            <ac:spMk id="69" creationId="{00000000-0000-0000-0000-000000000000}"/>
          </ac:spMkLst>
        </pc:spChg>
        <pc:spChg chg="add mod">
          <ac:chgData name="Daehee Kim" userId="d65d426f4facf2ed" providerId="LiveId" clId="{04E8BB1F-853D-4C64-9172-81A12EFFD418}" dt="2017-09-21T16:41:37.482" v="1342"/>
          <ac:spMkLst>
            <pc:docMk/>
            <pc:sldMk cId="3780061316" sldId="265"/>
            <ac:spMk id="70" creationId="{A7CEE8BF-B429-4084-B6FC-98A757060088}"/>
          </ac:spMkLst>
        </pc:spChg>
        <pc:spChg chg="add del">
          <ac:chgData name="Daehee Kim" userId="d65d426f4facf2ed" providerId="LiveId" clId="{04E8BB1F-853D-4C64-9172-81A12EFFD418}" dt="2017-09-21T16:39:57.303" v="1312"/>
          <ac:spMkLst>
            <pc:docMk/>
            <pc:sldMk cId="3780061316" sldId="265"/>
            <ac:spMk id="71" creationId="{9A470A4B-CB76-4D65-B1B5-73EF659CC987}"/>
          </ac:spMkLst>
        </pc:spChg>
        <pc:spChg chg="add del mod">
          <ac:chgData name="Daehee Kim" userId="d65d426f4facf2ed" providerId="LiveId" clId="{04E8BB1F-853D-4C64-9172-81A12EFFD418}" dt="2017-09-21T16:48:20.765" v="1538" actId="478"/>
          <ac:spMkLst>
            <pc:docMk/>
            <pc:sldMk cId="3780061316" sldId="265"/>
            <ac:spMk id="72" creationId="{C39702CF-6310-4C82-B421-56A60C469F18}"/>
          </ac:spMkLst>
        </pc:spChg>
        <pc:spChg chg="del mod">
          <ac:chgData name="Daehee Kim" userId="d65d426f4facf2ed" providerId="LiveId" clId="{04E8BB1F-853D-4C64-9172-81A12EFFD418}" dt="2017-09-21T16:42:20.674" v="1379" actId="478"/>
          <ac:spMkLst>
            <pc:docMk/>
            <pc:sldMk cId="3780061316" sldId="265"/>
            <ac:spMk id="73" creationId="{00000000-0000-0000-0000-000000000000}"/>
          </ac:spMkLst>
        </pc:spChg>
        <pc:spChg chg="mod">
          <ac:chgData name="Daehee Kim" userId="d65d426f4facf2ed" providerId="LiveId" clId="{04E8BB1F-853D-4C64-9172-81A12EFFD418}" dt="2017-09-21T16:47:24.250" v="1523"/>
          <ac:spMkLst>
            <pc:docMk/>
            <pc:sldMk cId="3780061316" sldId="265"/>
            <ac:spMk id="77" creationId="{5D9C482D-2156-47AC-8412-A03D350C412D}"/>
          </ac:spMkLst>
        </pc:spChg>
        <pc:spChg chg="del">
          <ac:chgData name="Daehee Kim" userId="d65d426f4facf2ed" providerId="LiveId" clId="{04E8BB1F-853D-4C64-9172-81A12EFFD418}" dt="2017-09-21T16:46:29.104" v="1447" actId="478"/>
          <ac:spMkLst>
            <pc:docMk/>
            <pc:sldMk cId="3780061316" sldId="265"/>
            <ac:spMk id="78" creationId="{9304A3EB-7F06-455A-910A-553D5D431906}"/>
          </ac:spMkLst>
        </pc:spChg>
        <pc:spChg chg="del">
          <ac:chgData name="Daehee Kim" userId="d65d426f4facf2ed" providerId="LiveId" clId="{04E8BB1F-853D-4C64-9172-81A12EFFD418}" dt="2017-09-21T16:42:02.575" v="1376" actId="478"/>
          <ac:spMkLst>
            <pc:docMk/>
            <pc:sldMk cId="3780061316" sldId="265"/>
            <ac:spMk id="79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2.694" v="1389" actId="478"/>
          <ac:spMkLst>
            <pc:docMk/>
            <pc:sldMk cId="3780061316" sldId="265"/>
            <ac:spMk id="80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2.049" v="1388" actId="478"/>
          <ac:spMkLst>
            <pc:docMk/>
            <pc:sldMk cId="3780061316" sldId="265"/>
            <ac:spMk id="81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5.812" v="1392" actId="478"/>
          <ac:spMkLst>
            <pc:docMk/>
            <pc:sldMk cId="3780061316" sldId="265"/>
            <ac:spMk id="82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36.265" v="1393" actId="478"/>
          <ac:spMkLst>
            <pc:docMk/>
            <pc:sldMk cId="3780061316" sldId="265"/>
            <ac:spMk id="83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02.014" v="1375" actId="478"/>
          <ac:spMkLst>
            <pc:docMk/>
            <pc:sldMk cId="3780061316" sldId="265"/>
            <ac:spMk id="84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21.985" v="1381" actId="478"/>
          <ac:spMkLst>
            <pc:docMk/>
            <pc:sldMk cId="3780061316" sldId="265"/>
            <ac:spMk id="85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2:24.158" v="1385" actId="478"/>
          <ac:spMkLst>
            <pc:docMk/>
            <pc:sldMk cId="3780061316" sldId="265"/>
            <ac:spMk id="86" creationId="{00000000-0000-0000-0000-000000000000}"/>
          </ac:spMkLst>
        </pc:spChg>
        <pc:grpChg chg="del">
          <ac:chgData name="Daehee Kim" userId="d65d426f4facf2ed" providerId="LiveId" clId="{04E8BB1F-853D-4C64-9172-81A12EFFD418}" dt="2017-09-21T16:41:59.590" v="1373" actId="478"/>
          <ac:grpSpMkLst>
            <pc:docMk/>
            <pc:sldMk cId="3780061316" sldId="265"/>
            <ac:grpSpMk id="55" creationId="{00000000-0000-0000-0000-000000000000}"/>
          </ac:grpSpMkLst>
        </pc:grpChg>
        <pc:grpChg chg="add mod">
          <ac:chgData name="Daehee Kim" userId="d65d426f4facf2ed" providerId="LiveId" clId="{04E8BB1F-853D-4C64-9172-81A12EFFD418}" dt="2017-09-21T16:47:24.250" v="1523"/>
          <ac:grpSpMkLst>
            <pc:docMk/>
            <pc:sldMk cId="3780061316" sldId="265"/>
            <ac:grpSpMk id="74" creationId="{BA00D409-E629-40D3-B08A-CBE2E83DB172}"/>
          </ac:grpSpMkLst>
        </pc:grpChg>
        <pc:graphicFrameChg chg="add mod modGraphic">
          <ac:chgData name="Daehee Kim" userId="d65d426f4facf2ed" providerId="LiveId" clId="{04E8BB1F-853D-4C64-9172-81A12EFFD418}" dt="2017-09-21T16:46:02.421" v="1445" actId="255"/>
          <ac:graphicFrameMkLst>
            <pc:docMk/>
            <pc:sldMk cId="3780061316" sldId="265"/>
            <ac:graphicFrameMk id="8" creationId="{7178B213-B903-4545-B369-7A55C4254CFB}"/>
          </ac:graphicFrameMkLst>
        </pc:graphicFrameChg>
      </pc:sldChg>
      <pc:sldChg chg="add del">
        <pc:chgData name="Daehee Kim" userId="d65d426f4facf2ed" providerId="LiveId" clId="{04E8BB1F-853D-4C64-9172-81A12EFFD418}" dt="2017-09-21T16:49:45.705" v="1563" actId="2696"/>
        <pc:sldMkLst>
          <pc:docMk/>
          <pc:sldMk cId="3434206054" sldId="266"/>
        </pc:sldMkLst>
      </pc:sldChg>
      <pc:sldChg chg="addSp delSp modSp">
        <pc:chgData name="Daehee Kim" userId="d65d426f4facf2ed" providerId="LiveId" clId="{04E8BB1F-853D-4C64-9172-81A12EFFD418}" dt="2017-09-21T16:54:18.331" v="2057" actId="1076"/>
        <pc:sldMkLst>
          <pc:docMk/>
          <pc:sldMk cId="3764580225" sldId="267"/>
        </pc:sldMkLst>
        <pc:spChg chg="mod">
          <ac:chgData name="Daehee Kim" userId="d65d426f4facf2ed" providerId="LiveId" clId="{04E8BB1F-853D-4C64-9172-81A12EFFD418}" dt="2017-09-21T16:54:18.331" v="2057" actId="1076"/>
          <ac:spMkLst>
            <pc:docMk/>
            <pc:sldMk cId="3764580225" sldId="267"/>
            <ac:spMk id="8" creationId="{00000000-0000-0000-0000-000000000000}"/>
          </ac:spMkLst>
        </pc:spChg>
        <pc:spChg chg="add del mod">
          <ac:chgData name="Daehee Kim" userId="d65d426f4facf2ed" providerId="LiveId" clId="{04E8BB1F-853D-4C64-9172-81A12EFFD418}" dt="2017-09-21T16:52:29.613" v="1681" actId="478"/>
          <ac:spMkLst>
            <pc:docMk/>
            <pc:sldMk cId="3764580225" sldId="267"/>
            <ac:spMk id="9" creationId="{AC713B74-EFE9-4F6C-9B8A-34095501C771}"/>
          </ac:spMkLst>
        </pc:spChg>
        <pc:spChg chg="add">
          <ac:chgData name="Daehee Kim" userId="d65d426f4facf2ed" providerId="LiveId" clId="{04E8BB1F-853D-4C64-9172-81A12EFFD418}" dt="2017-09-21T16:51:50.464" v="1665"/>
          <ac:spMkLst>
            <pc:docMk/>
            <pc:sldMk cId="3764580225" sldId="267"/>
            <ac:spMk id="19" creationId="{09BBA694-74FC-46B2-9284-4597D1E8A3C1}"/>
          </ac:spMkLst>
        </pc:spChg>
        <pc:spChg chg="del">
          <ac:chgData name="Daehee Kim" userId="d65d426f4facf2ed" providerId="LiveId" clId="{04E8BB1F-853D-4C64-9172-81A12EFFD418}" dt="2017-09-21T16:51:52.515" v="1666" actId="478"/>
          <ac:spMkLst>
            <pc:docMk/>
            <pc:sldMk cId="3764580225" sldId="267"/>
            <ac:spMk id="20" creationId="{00000000-0000-0000-0000-000000000000}"/>
          </ac:spMkLst>
        </pc:spChg>
        <pc:spChg chg="mod">
          <ac:chgData name="Daehee Kim" userId="d65d426f4facf2ed" providerId="LiveId" clId="{04E8BB1F-853D-4C64-9172-81A12EFFD418}" dt="2017-09-21T16:52:49.828" v="1697" actId="113"/>
          <ac:spMkLst>
            <pc:docMk/>
            <pc:sldMk cId="3764580225" sldId="267"/>
            <ac:spMk id="60" creationId="{1E616CA0-16F5-41DE-BC5B-428718778B96}"/>
          </ac:spMkLst>
        </pc:spChg>
        <pc:spChg chg="add mod">
          <ac:chgData name="Daehee Kim" userId="d65d426f4facf2ed" providerId="LiveId" clId="{04E8BB1F-853D-4C64-9172-81A12EFFD418}" dt="2017-09-21T16:52:37.112" v="1694"/>
          <ac:spMkLst>
            <pc:docMk/>
            <pc:sldMk cId="3764580225" sldId="267"/>
            <ac:spMk id="67" creationId="{F03A21B2-0CD2-4F28-8925-865B3F321CBC}"/>
          </ac:spMkLst>
        </pc:spChg>
        <pc:grpChg chg="del">
          <ac:chgData name="Daehee Kim" userId="d65d426f4facf2ed" providerId="LiveId" clId="{04E8BB1F-853D-4C64-9172-81A12EFFD418}" dt="2017-09-21T16:51:54.791" v="1667" actId="478"/>
          <ac:grpSpMkLst>
            <pc:docMk/>
            <pc:sldMk cId="3764580225" sldId="267"/>
            <ac:grpSpMk id="7" creationId="{00000000-0000-0000-0000-000000000000}"/>
          </ac:grpSpMkLst>
        </pc:grpChg>
        <pc:grpChg chg="add del">
          <ac:chgData name="Daehee Kim" userId="d65d426f4facf2ed" providerId="LiveId" clId="{04E8BB1F-853D-4C64-9172-81A12EFFD418}" dt="2017-09-21T16:52:00.862" v="1669"/>
          <ac:grpSpMkLst>
            <pc:docMk/>
            <pc:sldMk cId="3764580225" sldId="267"/>
            <ac:grpSpMk id="21" creationId="{AD76AAAC-E49F-4A40-9779-910BE39194E5}"/>
          </ac:grpSpMkLst>
        </pc:grpChg>
        <pc:grpChg chg="add del">
          <ac:chgData name="Daehee Kim" userId="d65d426f4facf2ed" providerId="LiveId" clId="{04E8BB1F-853D-4C64-9172-81A12EFFD418}" dt="2017-09-21T16:52:03.659" v="1671"/>
          <ac:grpSpMkLst>
            <pc:docMk/>
            <pc:sldMk cId="3764580225" sldId="267"/>
            <ac:grpSpMk id="30" creationId="{566B436E-D4A3-4655-B6DE-BF0669E5E09E}"/>
          </ac:grpSpMkLst>
        </pc:grpChg>
        <pc:grpChg chg="add del">
          <ac:chgData name="Daehee Kim" userId="d65d426f4facf2ed" providerId="LiveId" clId="{04E8BB1F-853D-4C64-9172-81A12EFFD418}" dt="2017-09-21T16:52:09.523" v="1673"/>
          <ac:grpSpMkLst>
            <pc:docMk/>
            <pc:sldMk cId="3764580225" sldId="267"/>
            <ac:grpSpMk id="39" creationId="{9046CC33-25DA-4B30-80D1-667AD03C22CB}"/>
          </ac:grpSpMkLst>
        </pc:grpChg>
        <pc:grpChg chg="add del">
          <ac:chgData name="Daehee Kim" userId="d65d426f4facf2ed" providerId="LiveId" clId="{04E8BB1F-853D-4C64-9172-81A12EFFD418}" dt="2017-09-21T16:52:12.855" v="1675"/>
          <ac:grpSpMkLst>
            <pc:docMk/>
            <pc:sldMk cId="3764580225" sldId="267"/>
            <ac:grpSpMk id="48" creationId="{7843B37C-82DD-40A6-B07E-4C687843BDF4}"/>
          </ac:grpSpMkLst>
        </pc:grpChg>
        <pc:grpChg chg="add">
          <ac:chgData name="Daehee Kim" userId="d65d426f4facf2ed" providerId="LiveId" clId="{04E8BB1F-853D-4C64-9172-81A12EFFD418}" dt="2017-09-21T16:52:18.199" v="1676"/>
          <ac:grpSpMkLst>
            <pc:docMk/>
            <pc:sldMk cId="3764580225" sldId="267"/>
            <ac:grpSpMk id="57" creationId="{B962EC75-DFC1-4C5A-B8FE-93CA0D60D237}"/>
          </ac:grpSpMkLst>
        </pc:grpChg>
      </pc:sldChg>
      <pc:sldChg chg="modSp">
        <pc:chgData name="Daehee Kim" userId="d65d426f4facf2ed" providerId="LiveId" clId="{04E8BB1F-853D-4C64-9172-81A12EFFD418}" dt="2017-09-21T16:49:40.279" v="1561" actId="20577"/>
        <pc:sldMkLst>
          <pc:docMk/>
          <pc:sldMk cId="3772410276" sldId="268"/>
        </pc:sldMkLst>
        <pc:spChg chg="mod">
          <ac:chgData name="Daehee Kim" userId="d65d426f4facf2ed" providerId="LiveId" clId="{04E8BB1F-853D-4C64-9172-81A12EFFD418}" dt="2017-09-21T16:49:38.952" v="1558"/>
          <ac:spMkLst>
            <pc:docMk/>
            <pc:sldMk cId="3772410276" sldId="268"/>
            <ac:spMk id="3" creationId="{00000000-0000-0000-0000-000000000000}"/>
          </ac:spMkLst>
        </pc:spChg>
        <pc:spChg chg="mod">
          <ac:chgData name="Daehee Kim" userId="d65d426f4facf2ed" providerId="LiveId" clId="{04E8BB1F-853D-4C64-9172-81A12EFFD418}" dt="2017-09-21T16:49:40.279" v="1561" actId="20577"/>
          <ac:spMkLst>
            <pc:docMk/>
            <pc:sldMk cId="3772410276" sldId="268"/>
            <ac:spMk id="4" creationId="{00000000-0000-0000-0000-000000000000}"/>
          </ac:spMkLst>
        </pc:spChg>
        <pc:grpChg chg="mod">
          <ac:chgData name="Daehee Kim" userId="d65d426f4facf2ed" providerId="LiveId" clId="{04E8BB1F-853D-4C64-9172-81A12EFFD418}" dt="2017-09-21T16:49:38.952" v="1558"/>
          <ac:grpSpMkLst>
            <pc:docMk/>
            <pc:sldMk cId="3772410276" sldId="268"/>
            <ac:grpSpMk id="6" creationId="{00000000-0000-0000-0000-000000000000}"/>
          </ac:grpSpMkLst>
        </pc:grpChg>
      </pc:sldChg>
      <pc:sldChg chg="delSp">
        <pc:chgData name="Daehee Kim" userId="d65d426f4facf2ed" providerId="LiveId" clId="{04E8BB1F-853D-4C64-9172-81A12EFFD418}" dt="2017-09-21T16:47:47.936" v="1528" actId="478"/>
        <pc:sldMkLst>
          <pc:docMk/>
          <pc:sldMk cId="4201544698" sldId="269"/>
        </pc:sldMkLst>
        <pc:spChg chg="del">
          <ac:chgData name="Daehee Kim" userId="d65d426f4facf2ed" providerId="LiveId" clId="{04E8BB1F-853D-4C64-9172-81A12EFFD418}" dt="2017-09-21T16:47:47.936" v="1528" actId="478"/>
          <ac:spMkLst>
            <pc:docMk/>
            <pc:sldMk cId="4201544698" sldId="269"/>
            <ac:spMk id="39" creationId="{4C1A6630-141F-424C-AC6B-ED27449871CF}"/>
          </ac:spMkLst>
        </pc:spChg>
      </pc:sldChg>
      <pc:sldChg chg="delSp">
        <pc:chgData name="Daehee Kim" userId="d65d426f4facf2ed" providerId="LiveId" clId="{04E8BB1F-853D-4C64-9172-81A12EFFD418}" dt="2017-09-21T16:47:50.747" v="1529" actId="478"/>
        <pc:sldMkLst>
          <pc:docMk/>
          <pc:sldMk cId="1417037878" sldId="270"/>
        </pc:sldMkLst>
        <pc:spChg chg="del">
          <ac:chgData name="Daehee Kim" userId="d65d426f4facf2ed" providerId="LiveId" clId="{04E8BB1F-853D-4C64-9172-81A12EFFD418}" dt="2017-09-21T16:47:50.747" v="1529" actId="478"/>
          <ac:spMkLst>
            <pc:docMk/>
            <pc:sldMk cId="1417037878" sldId="270"/>
            <ac:spMk id="37" creationId="{36E7934E-61F4-412C-ACA0-7662F13884AC}"/>
          </ac:spMkLst>
        </pc:spChg>
      </pc:sldChg>
      <pc:sldChg chg="delSp modSp">
        <pc:chgData name="Daehee Kim" userId="d65d426f4facf2ed" providerId="LiveId" clId="{04E8BB1F-853D-4C64-9172-81A12EFFD418}" dt="2017-09-21T16:47:57.326" v="1531" actId="478"/>
        <pc:sldMkLst>
          <pc:docMk/>
          <pc:sldMk cId="365536411" sldId="271"/>
        </pc:sldMkLst>
        <pc:spChg chg="del mod">
          <ac:chgData name="Daehee Kim" userId="d65d426f4facf2ed" providerId="LiveId" clId="{04E8BB1F-853D-4C64-9172-81A12EFFD418}" dt="2017-09-21T16:47:57.326" v="1531" actId="478"/>
          <ac:spMkLst>
            <pc:docMk/>
            <pc:sldMk cId="365536411" sldId="271"/>
            <ac:spMk id="37" creationId="{B7E59DDA-4E02-44AF-BC9F-F3704678AF35}"/>
          </ac:spMkLst>
        </pc:spChg>
      </pc:sldChg>
      <pc:sldChg chg="delSp modSp">
        <pc:chgData name="Daehee Kim" userId="d65d426f4facf2ed" providerId="LiveId" clId="{04E8BB1F-853D-4C64-9172-81A12EFFD418}" dt="2017-09-21T16:48:00.961" v="1532" actId="478"/>
        <pc:sldMkLst>
          <pc:docMk/>
          <pc:sldMk cId="2419242603" sldId="272"/>
        </pc:sldMkLst>
        <pc:spChg chg="mod">
          <ac:chgData name="Daehee Kim" userId="d65d426f4facf2ed" providerId="LiveId" clId="{04E8BB1F-853D-4C64-9172-81A12EFFD418}" dt="2017-09-21T16:12:18.846" v="8" actId="14100"/>
          <ac:spMkLst>
            <pc:docMk/>
            <pc:sldMk cId="2419242603" sldId="272"/>
            <ac:spMk id="9" creationId="{AA2485CC-F3E3-4240-BF22-EE0B9E16AC15}"/>
          </ac:spMkLst>
        </pc:spChg>
        <pc:spChg chg="mod">
          <ac:chgData name="Daehee Kim" userId="d65d426f4facf2ed" providerId="LiveId" clId="{04E8BB1F-853D-4C64-9172-81A12EFFD418}" dt="2017-09-21T16:12:02.837" v="2" actId="14100"/>
          <ac:spMkLst>
            <pc:docMk/>
            <pc:sldMk cId="2419242603" sldId="272"/>
            <ac:spMk id="21" creationId="{A07AD732-444C-48A9-9BB9-D82A377AC601}"/>
          </ac:spMkLst>
        </pc:spChg>
        <pc:spChg chg="mod">
          <ac:chgData name="Daehee Kim" userId="d65d426f4facf2ed" providerId="LiveId" clId="{04E8BB1F-853D-4C64-9172-81A12EFFD418}" dt="2017-09-21T16:12:29.606" v="31" actId="20577"/>
          <ac:spMkLst>
            <pc:docMk/>
            <pc:sldMk cId="2419242603" sldId="272"/>
            <ac:spMk id="28" creationId="{00000000-0000-0000-0000-000000000000}"/>
          </ac:spMkLst>
        </pc:spChg>
        <pc:spChg chg="mod">
          <ac:chgData name="Daehee Kim" userId="d65d426f4facf2ed" providerId="LiveId" clId="{04E8BB1F-853D-4C64-9172-81A12EFFD418}" dt="2017-09-21T16:12:36.730" v="59"/>
          <ac:spMkLst>
            <pc:docMk/>
            <pc:sldMk cId="2419242603" sldId="272"/>
            <ac:spMk id="29" creationId="{00000000-0000-0000-0000-000000000000}"/>
          </ac:spMkLst>
        </pc:spChg>
        <pc:spChg chg="mod">
          <ac:chgData name="Daehee Kim" userId="d65d426f4facf2ed" providerId="LiveId" clId="{04E8BB1F-853D-4C64-9172-81A12EFFD418}" dt="2017-09-21T16:16:53.429" v="74" actId="20577"/>
          <ac:spMkLst>
            <pc:docMk/>
            <pc:sldMk cId="2419242603" sldId="272"/>
            <ac:spMk id="31" creationId="{00000000-0000-0000-0000-000000000000}"/>
          </ac:spMkLst>
        </pc:spChg>
        <pc:spChg chg="mod">
          <ac:chgData name="Daehee Kim" userId="d65d426f4facf2ed" providerId="LiveId" clId="{04E8BB1F-853D-4C64-9172-81A12EFFD418}" dt="2017-09-21T16:17:03.570" v="138"/>
          <ac:spMkLst>
            <pc:docMk/>
            <pc:sldMk cId="2419242603" sldId="272"/>
            <ac:spMk id="33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8:00.961" v="1532" actId="478"/>
          <ac:spMkLst>
            <pc:docMk/>
            <pc:sldMk cId="2419242603" sldId="272"/>
            <ac:spMk id="37" creationId="{B7E59DDA-4E02-44AF-BC9F-F3704678AF35}"/>
          </ac:spMkLst>
        </pc:spChg>
        <pc:spChg chg="mod">
          <ac:chgData name="Daehee Kim" userId="d65d426f4facf2ed" providerId="LiveId" clId="{04E8BB1F-853D-4C64-9172-81A12EFFD418}" dt="2017-09-21T16:17:14.153" v="186"/>
          <ac:spMkLst>
            <pc:docMk/>
            <pc:sldMk cId="2419242603" sldId="272"/>
            <ac:spMk id="54" creationId="{00000000-0000-0000-0000-000000000000}"/>
          </ac:spMkLst>
        </pc:spChg>
        <pc:spChg chg="mod">
          <ac:chgData name="Daehee Kim" userId="d65d426f4facf2ed" providerId="LiveId" clId="{04E8BB1F-853D-4C64-9172-81A12EFFD418}" dt="2017-09-21T16:24:56.904" v="538" actId="14100"/>
          <ac:spMkLst>
            <pc:docMk/>
            <pc:sldMk cId="2419242603" sldId="272"/>
            <ac:spMk id="56" creationId="{00000000-0000-0000-0000-000000000000}"/>
          </ac:spMkLst>
        </pc:spChg>
        <pc:picChg chg="mod">
          <ac:chgData name="Daehee Kim" userId="d65d426f4facf2ed" providerId="LiveId" clId="{04E8BB1F-853D-4C64-9172-81A12EFFD418}" dt="2017-09-21T16:18:53.118" v="282" actId="1076"/>
          <ac:picMkLst>
            <pc:docMk/>
            <pc:sldMk cId="2419242603" sldId="272"/>
            <ac:picMk id="8" creationId="{34E05C49-4A62-4A3C-8009-75E619FC51A0}"/>
          </ac:picMkLst>
        </pc:picChg>
        <pc:cxnChg chg="mod">
          <ac:chgData name="Daehee Kim" userId="d65d426f4facf2ed" providerId="LiveId" clId="{04E8BB1F-853D-4C64-9172-81A12EFFD418}" dt="2017-09-21T16:12:21.837" v="9" actId="14100"/>
          <ac:cxnSpMkLst>
            <pc:docMk/>
            <pc:sldMk cId="2419242603" sldId="272"/>
            <ac:cxnSpMk id="12" creationId="{B90AC779-5A22-4FA3-8380-DE1DB240A85D}"/>
          </ac:cxnSpMkLst>
        </pc:cxnChg>
        <pc:cxnChg chg="mod">
          <ac:chgData name="Daehee Kim" userId="d65d426f4facf2ed" providerId="LiveId" clId="{04E8BB1F-853D-4C64-9172-81A12EFFD418}" dt="2017-09-21T16:17:16.526" v="187" actId="14100"/>
          <ac:cxnSpMkLst>
            <pc:docMk/>
            <pc:sldMk cId="2419242603" sldId="272"/>
            <ac:cxnSpMk id="43" creationId="{7717109E-FDF4-4B98-963C-AF08F3A52811}"/>
          </ac:cxnSpMkLst>
        </pc:cxnChg>
      </pc:sldChg>
      <pc:sldChg chg="addSp delSp modSp">
        <pc:chgData name="Daehee Kim" userId="d65d426f4facf2ed" providerId="LiveId" clId="{04E8BB1F-853D-4C64-9172-81A12EFFD418}" dt="2017-09-21T16:48:04.099" v="1533" actId="478"/>
        <pc:sldMkLst>
          <pc:docMk/>
          <pc:sldMk cId="2771124369" sldId="273"/>
        </pc:sldMkLst>
        <pc:spChg chg="mod">
          <ac:chgData name="Daehee Kim" userId="d65d426f4facf2ed" providerId="LiveId" clId="{04E8BB1F-853D-4C64-9172-81A12EFFD418}" dt="2017-09-21T16:21:11.137" v="369" actId="14100"/>
          <ac:spMkLst>
            <pc:docMk/>
            <pc:sldMk cId="2771124369" sldId="273"/>
            <ac:spMk id="9" creationId="{AA2485CC-F3E3-4240-BF22-EE0B9E16AC15}"/>
          </ac:spMkLst>
        </pc:spChg>
        <pc:spChg chg="mod">
          <ac:chgData name="Daehee Kim" userId="d65d426f4facf2ed" providerId="LiveId" clId="{04E8BB1F-853D-4C64-9172-81A12EFFD418}" dt="2017-09-21T16:20:22.622" v="342" actId="14100"/>
          <ac:spMkLst>
            <pc:docMk/>
            <pc:sldMk cId="2771124369" sldId="273"/>
            <ac:spMk id="21" creationId="{A07AD732-444C-48A9-9BB9-D82A377AC601}"/>
          </ac:spMkLst>
        </pc:spChg>
        <pc:spChg chg="mod">
          <ac:chgData name="Daehee Kim" userId="d65d426f4facf2ed" providerId="LiveId" clId="{04E8BB1F-853D-4C64-9172-81A12EFFD418}" dt="2017-09-21T16:19:45.039" v="315" actId="20577"/>
          <ac:spMkLst>
            <pc:docMk/>
            <pc:sldMk cId="2771124369" sldId="273"/>
            <ac:spMk id="28" creationId="{00000000-0000-0000-0000-000000000000}"/>
          </ac:spMkLst>
        </pc:spChg>
        <pc:spChg chg="mod">
          <ac:chgData name="Daehee Kim" userId="d65d426f4facf2ed" providerId="LiveId" clId="{04E8BB1F-853D-4C64-9172-81A12EFFD418}" dt="2017-09-21T16:19:50.662" v="336"/>
          <ac:spMkLst>
            <pc:docMk/>
            <pc:sldMk cId="2771124369" sldId="273"/>
            <ac:spMk id="29" creationId="{00000000-0000-0000-0000-000000000000}"/>
          </ac:spMkLst>
        </pc:spChg>
        <pc:spChg chg="mod">
          <ac:chgData name="Daehee Kim" userId="d65d426f4facf2ed" providerId="LiveId" clId="{04E8BB1F-853D-4C64-9172-81A12EFFD418}" dt="2017-09-21T16:21:06.992" v="368" actId="20577"/>
          <ac:spMkLst>
            <pc:docMk/>
            <pc:sldMk cId="2771124369" sldId="273"/>
            <ac:spMk id="31" creationId="{00000000-0000-0000-0000-000000000000}"/>
          </ac:spMkLst>
        </pc:spChg>
        <pc:spChg chg="add del mod">
          <ac:chgData name="Daehee Kim" userId="d65d426f4facf2ed" providerId="LiveId" clId="{04E8BB1F-853D-4C64-9172-81A12EFFD418}" dt="2017-09-21T16:22:20.414" v="453"/>
          <ac:spMkLst>
            <pc:docMk/>
            <pc:sldMk cId="2771124369" sldId="273"/>
            <ac:spMk id="33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8:04.099" v="1533" actId="478"/>
          <ac:spMkLst>
            <pc:docMk/>
            <pc:sldMk cId="2771124369" sldId="273"/>
            <ac:spMk id="37" creationId="{B7E59DDA-4E02-44AF-BC9F-F3704678AF35}"/>
          </ac:spMkLst>
        </pc:spChg>
        <pc:spChg chg="mod">
          <ac:chgData name="Daehee Kim" userId="d65d426f4facf2ed" providerId="LiveId" clId="{04E8BB1F-853D-4C64-9172-81A12EFFD418}" dt="2017-09-21T16:22:41.803" v="499"/>
          <ac:spMkLst>
            <pc:docMk/>
            <pc:sldMk cId="2771124369" sldId="273"/>
            <ac:spMk id="54" creationId="{00000000-0000-0000-0000-000000000000}"/>
          </ac:spMkLst>
        </pc:spChg>
        <pc:spChg chg="mod">
          <ac:chgData name="Daehee Kim" userId="d65d426f4facf2ed" providerId="LiveId" clId="{04E8BB1F-853D-4C64-9172-81A12EFFD418}" dt="2017-09-21T16:22:48.569" v="535"/>
          <ac:spMkLst>
            <pc:docMk/>
            <pc:sldMk cId="2771124369" sldId="273"/>
            <ac:spMk id="56" creationId="{00000000-0000-0000-0000-000000000000}"/>
          </ac:spMkLst>
        </pc:spChg>
        <pc:picChg chg="mod">
          <ac:chgData name="Daehee Kim" userId="d65d426f4facf2ed" providerId="LiveId" clId="{04E8BB1F-853D-4C64-9172-81A12EFFD418}" dt="2017-09-21T16:20:17.406" v="340" actId="1076"/>
          <ac:picMkLst>
            <pc:docMk/>
            <pc:sldMk cId="2771124369" sldId="273"/>
            <ac:picMk id="8" creationId="{34E05C49-4A62-4A3C-8009-75E619FC51A0}"/>
          </ac:picMkLst>
        </pc:picChg>
        <pc:cxnChg chg="mod">
          <ac:chgData name="Daehee Kim" userId="d65d426f4facf2ed" providerId="LiveId" clId="{04E8BB1F-853D-4C64-9172-81A12EFFD418}" dt="2017-09-21T16:21:44.430" v="394" actId="14100"/>
          <ac:cxnSpMkLst>
            <pc:docMk/>
            <pc:sldMk cId="2771124369" sldId="273"/>
            <ac:cxnSpMk id="12" creationId="{B90AC779-5A22-4FA3-8380-DE1DB240A85D}"/>
          </ac:cxnSpMkLst>
        </pc:cxnChg>
        <pc:cxnChg chg="mod">
          <ac:chgData name="Daehee Kim" userId="d65d426f4facf2ed" providerId="LiveId" clId="{04E8BB1F-853D-4C64-9172-81A12EFFD418}" dt="2017-09-21T16:20:25.150" v="343" actId="1076"/>
          <ac:cxnSpMkLst>
            <pc:docMk/>
            <pc:sldMk cId="2771124369" sldId="273"/>
            <ac:cxnSpMk id="43" creationId="{7717109E-FDF4-4B98-963C-AF08F3A52811}"/>
          </ac:cxnSpMkLst>
        </pc:cxnChg>
      </pc:sldChg>
      <pc:sldChg chg="delSp modSp">
        <pc:chgData name="Daehee Kim" userId="d65d426f4facf2ed" providerId="LiveId" clId="{04E8BB1F-853D-4C64-9172-81A12EFFD418}" dt="2017-09-21T16:48:06.945" v="1534" actId="478"/>
        <pc:sldMkLst>
          <pc:docMk/>
          <pc:sldMk cId="3430465821" sldId="274"/>
        </pc:sldMkLst>
        <pc:spChg chg="mod">
          <ac:chgData name="Daehee Kim" userId="d65d426f4facf2ed" providerId="LiveId" clId="{04E8BB1F-853D-4C64-9172-81A12EFFD418}" dt="2017-09-21T16:25:25.790" v="542" actId="14100"/>
          <ac:spMkLst>
            <pc:docMk/>
            <pc:sldMk cId="3430465821" sldId="274"/>
            <ac:spMk id="9" creationId="{AA2485CC-F3E3-4240-BF22-EE0B9E16AC15}"/>
          </ac:spMkLst>
        </pc:spChg>
        <pc:spChg chg="mod">
          <ac:chgData name="Daehee Kim" userId="d65d426f4facf2ed" providerId="LiveId" clId="{04E8BB1F-853D-4C64-9172-81A12EFFD418}" dt="2017-09-21T16:26:00.886" v="547" actId="14100"/>
          <ac:spMkLst>
            <pc:docMk/>
            <pc:sldMk cId="3430465821" sldId="274"/>
            <ac:spMk id="21" creationId="{A07AD732-444C-48A9-9BB9-D82A377AC601}"/>
          </ac:spMkLst>
        </pc:spChg>
        <pc:spChg chg="mod">
          <ac:chgData name="Daehee Kim" userId="d65d426f4facf2ed" providerId="LiveId" clId="{04E8BB1F-853D-4C64-9172-81A12EFFD418}" dt="2017-09-21T16:27:26.897" v="592"/>
          <ac:spMkLst>
            <pc:docMk/>
            <pc:sldMk cId="3430465821" sldId="274"/>
            <ac:spMk id="28" creationId="{00000000-0000-0000-0000-000000000000}"/>
          </ac:spMkLst>
        </pc:spChg>
        <pc:spChg chg="mod">
          <ac:chgData name="Daehee Kim" userId="d65d426f4facf2ed" providerId="LiveId" clId="{04E8BB1F-853D-4C64-9172-81A12EFFD418}" dt="2017-09-21T16:27:57.353" v="633"/>
          <ac:spMkLst>
            <pc:docMk/>
            <pc:sldMk cId="3430465821" sldId="274"/>
            <ac:spMk id="29" creationId="{00000000-0000-0000-0000-000000000000}"/>
          </ac:spMkLst>
        </pc:spChg>
        <pc:spChg chg="mod">
          <ac:chgData name="Daehee Kim" userId="d65d426f4facf2ed" providerId="LiveId" clId="{04E8BB1F-853D-4C64-9172-81A12EFFD418}" dt="2017-09-21T16:28:07.666" v="668"/>
          <ac:spMkLst>
            <pc:docMk/>
            <pc:sldMk cId="3430465821" sldId="274"/>
            <ac:spMk id="31" creationId="{00000000-0000-0000-0000-000000000000}"/>
          </ac:spMkLst>
        </pc:spChg>
        <pc:spChg chg="mod">
          <ac:chgData name="Daehee Kim" userId="d65d426f4facf2ed" providerId="LiveId" clId="{04E8BB1F-853D-4C64-9172-81A12EFFD418}" dt="2017-09-21T16:28:17.324" v="730"/>
          <ac:spMkLst>
            <pc:docMk/>
            <pc:sldMk cId="3430465821" sldId="274"/>
            <ac:spMk id="33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8:06.945" v="1534" actId="478"/>
          <ac:spMkLst>
            <pc:docMk/>
            <pc:sldMk cId="3430465821" sldId="274"/>
            <ac:spMk id="37" creationId="{B7E59DDA-4E02-44AF-BC9F-F3704678AF35}"/>
          </ac:spMkLst>
        </pc:spChg>
        <pc:spChg chg="mod">
          <ac:chgData name="Daehee Kim" userId="d65d426f4facf2ed" providerId="LiveId" clId="{04E8BB1F-853D-4C64-9172-81A12EFFD418}" dt="2017-09-21T16:28:25.883" v="768"/>
          <ac:spMkLst>
            <pc:docMk/>
            <pc:sldMk cId="3430465821" sldId="274"/>
            <ac:spMk id="54" creationId="{00000000-0000-0000-0000-000000000000}"/>
          </ac:spMkLst>
        </pc:spChg>
        <pc:spChg chg="mod">
          <ac:chgData name="Daehee Kim" userId="d65d426f4facf2ed" providerId="LiveId" clId="{04E8BB1F-853D-4C64-9172-81A12EFFD418}" dt="2017-09-21T16:28:37.241" v="822" actId="20577"/>
          <ac:spMkLst>
            <pc:docMk/>
            <pc:sldMk cId="3430465821" sldId="274"/>
            <ac:spMk id="56" creationId="{00000000-0000-0000-0000-000000000000}"/>
          </ac:spMkLst>
        </pc:spChg>
        <pc:picChg chg="mod">
          <ac:chgData name="Daehee Kim" userId="d65d426f4facf2ed" providerId="LiveId" clId="{04E8BB1F-853D-4C64-9172-81A12EFFD418}" dt="2017-09-21T16:25:04.989" v="539"/>
          <ac:picMkLst>
            <pc:docMk/>
            <pc:sldMk cId="3430465821" sldId="274"/>
            <ac:picMk id="8" creationId="{34E05C49-4A62-4A3C-8009-75E619FC51A0}"/>
          </ac:picMkLst>
        </pc:picChg>
        <pc:cxnChg chg="mod">
          <ac:chgData name="Daehee Kim" userId="d65d426f4facf2ed" providerId="LiveId" clId="{04E8BB1F-853D-4C64-9172-81A12EFFD418}" dt="2017-09-21T16:25:28.414" v="543" actId="14100"/>
          <ac:cxnSpMkLst>
            <pc:docMk/>
            <pc:sldMk cId="3430465821" sldId="274"/>
            <ac:cxnSpMk id="12" creationId="{B90AC779-5A22-4FA3-8380-DE1DB240A85D}"/>
          </ac:cxnSpMkLst>
        </pc:cxnChg>
        <pc:cxnChg chg="mod">
          <ac:chgData name="Daehee Kim" userId="d65d426f4facf2ed" providerId="LiveId" clId="{04E8BB1F-853D-4C64-9172-81A12EFFD418}" dt="2017-09-21T16:25:33.582" v="545" actId="14100"/>
          <ac:cxnSpMkLst>
            <pc:docMk/>
            <pc:sldMk cId="3430465821" sldId="274"/>
            <ac:cxnSpMk id="43" creationId="{7717109E-FDF4-4B98-963C-AF08F3A52811}"/>
          </ac:cxnSpMkLst>
        </pc:cxnChg>
      </pc:sldChg>
      <pc:sldChg chg="delSp modSp">
        <pc:chgData name="Daehee Kim" userId="d65d426f4facf2ed" providerId="LiveId" clId="{04E8BB1F-853D-4C64-9172-81A12EFFD418}" dt="2017-09-21T16:48:10.297" v="1535" actId="478"/>
        <pc:sldMkLst>
          <pc:docMk/>
          <pc:sldMk cId="466697872" sldId="275"/>
        </pc:sldMkLst>
        <pc:spChg chg="mod">
          <ac:chgData name="Daehee Kim" userId="d65d426f4facf2ed" providerId="LiveId" clId="{04E8BB1F-853D-4C64-9172-81A12EFFD418}" dt="2017-09-21T16:31:14.655" v="833" actId="1076"/>
          <ac:spMkLst>
            <pc:docMk/>
            <pc:sldMk cId="466697872" sldId="275"/>
            <ac:spMk id="21" creationId="{A07AD732-444C-48A9-9BB9-D82A377AC601}"/>
          </ac:spMkLst>
        </pc:spChg>
        <pc:spChg chg="mod">
          <ac:chgData name="Daehee Kim" userId="d65d426f4facf2ed" providerId="LiveId" clId="{04E8BB1F-853D-4C64-9172-81A12EFFD418}" dt="2017-09-21T16:31:33.095" v="865"/>
          <ac:spMkLst>
            <pc:docMk/>
            <pc:sldMk cId="466697872" sldId="275"/>
            <ac:spMk id="28" creationId="{00000000-0000-0000-0000-000000000000}"/>
          </ac:spMkLst>
        </pc:spChg>
        <pc:spChg chg="mod">
          <ac:chgData name="Daehee Kim" userId="d65d426f4facf2ed" providerId="LiveId" clId="{04E8BB1F-853D-4C64-9172-81A12EFFD418}" dt="2017-09-21T16:31:41.651" v="912"/>
          <ac:spMkLst>
            <pc:docMk/>
            <pc:sldMk cId="466697872" sldId="275"/>
            <ac:spMk id="29" creationId="{00000000-0000-0000-0000-000000000000}"/>
          </ac:spMkLst>
        </pc:spChg>
        <pc:spChg chg="mod">
          <ac:chgData name="Daehee Kim" userId="d65d426f4facf2ed" providerId="LiveId" clId="{04E8BB1F-853D-4C64-9172-81A12EFFD418}" dt="2017-09-21T16:31:55.274" v="937" actId="20577"/>
          <ac:spMkLst>
            <pc:docMk/>
            <pc:sldMk cId="466697872" sldId="275"/>
            <ac:spMk id="31" creationId="{00000000-0000-0000-0000-000000000000}"/>
          </ac:spMkLst>
        </pc:spChg>
        <pc:spChg chg="mod">
          <ac:chgData name="Daehee Kim" userId="d65d426f4facf2ed" providerId="LiveId" clId="{04E8BB1F-853D-4C64-9172-81A12EFFD418}" dt="2017-09-21T16:32:05.879" v="1000" actId="20577"/>
          <ac:spMkLst>
            <pc:docMk/>
            <pc:sldMk cId="466697872" sldId="275"/>
            <ac:spMk id="33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8:10.297" v="1535" actId="478"/>
          <ac:spMkLst>
            <pc:docMk/>
            <pc:sldMk cId="466697872" sldId="275"/>
            <ac:spMk id="37" creationId="{B7E59DDA-4E02-44AF-BC9F-F3704678AF35}"/>
          </ac:spMkLst>
        </pc:spChg>
        <pc:spChg chg="mod">
          <ac:chgData name="Daehee Kim" userId="d65d426f4facf2ed" providerId="LiveId" clId="{04E8BB1F-853D-4C64-9172-81A12EFFD418}" dt="2017-09-21T16:32:16.394" v="1035"/>
          <ac:spMkLst>
            <pc:docMk/>
            <pc:sldMk cId="466697872" sldId="275"/>
            <ac:spMk id="54" creationId="{00000000-0000-0000-0000-000000000000}"/>
          </ac:spMkLst>
        </pc:spChg>
        <pc:spChg chg="mod">
          <ac:chgData name="Daehee Kim" userId="d65d426f4facf2ed" providerId="LiveId" clId="{04E8BB1F-853D-4C64-9172-81A12EFFD418}" dt="2017-09-21T16:32:35.753" v="1117"/>
          <ac:spMkLst>
            <pc:docMk/>
            <pc:sldMk cId="466697872" sldId="275"/>
            <ac:spMk id="56" creationId="{00000000-0000-0000-0000-000000000000}"/>
          </ac:spMkLst>
        </pc:spChg>
        <pc:picChg chg="mod">
          <ac:chgData name="Daehee Kim" userId="d65d426f4facf2ed" providerId="LiveId" clId="{04E8BB1F-853D-4C64-9172-81A12EFFD418}" dt="2017-09-21T16:30:44.798" v="824" actId="1076"/>
          <ac:picMkLst>
            <pc:docMk/>
            <pc:sldMk cId="466697872" sldId="275"/>
            <ac:picMk id="8" creationId="{34E05C49-4A62-4A3C-8009-75E619FC51A0}"/>
          </ac:picMkLst>
        </pc:picChg>
        <pc:cxnChg chg="mod">
          <ac:chgData name="Daehee Kim" userId="d65d426f4facf2ed" providerId="LiveId" clId="{04E8BB1F-853D-4C64-9172-81A12EFFD418}" dt="2017-09-21T16:32:15.267" v="1033" actId="20577"/>
          <ac:cxnSpMkLst>
            <pc:docMk/>
            <pc:sldMk cId="466697872" sldId="275"/>
            <ac:cxnSpMk id="43" creationId="{7717109E-FDF4-4B98-963C-AF08F3A52811}"/>
          </ac:cxnSpMkLst>
        </pc:cxnChg>
      </pc:sldChg>
      <pc:sldChg chg="modSp del">
        <pc:chgData name="Daehee Kim" userId="d65d426f4facf2ed" providerId="LiveId" clId="{04E8BB1F-853D-4C64-9172-81A12EFFD418}" dt="2017-09-21T16:34:31.356" v="1266" actId="2696"/>
        <pc:sldMkLst>
          <pc:docMk/>
          <pc:sldMk cId="1940650604" sldId="276"/>
        </pc:sldMkLst>
        <pc:spChg chg="mod">
          <ac:chgData name="Daehee Kim" userId="d65d426f4facf2ed" providerId="LiveId" clId="{04E8BB1F-853D-4C64-9172-81A12EFFD418}" dt="2017-09-21T16:33:15.023" v="1221"/>
          <ac:spMkLst>
            <pc:docMk/>
            <pc:sldMk cId="1940650604" sldId="276"/>
            <ac:spMk id="28" creationId="{00000000-0000-0000-0000-000000000000}"/>
          </ac:spMkLst>
        </pc:spChg>
        <pc:spChg chg="mod">
          <ac:chgData name="Daehee Kim" userId="d65d426f4facf2ed" providerId="LiveId" clId="{04E8BB1F-853D-4C64-9172-81A12EFFD418}" dt="2017-09-21T16:33:23.040" v="1265"/>
          <ac:spMkLst>
            <pc:docMk/>
            <pc:sldMk cId="1940650604" sldId="276"/>
            <ac:spMk id="29" creationId="{00000000-0000-0000-0000-000000000000}"/>
          </ac:spMkLst>
        </pc:spChg>
      </pc:sldChg>
      <pc:sldChg chg="addSp delSp modSp">
        <pc:chgData name="Daehee Kim" userId="d65d426f4facf2ed" providerId="LiveId" clId="{04E8BB1F-853D-4C64-9172-81A12EFFD418}" dt="2017-09-21T16:48:13.409" v="1536" actId="478"/>
        <pc:sldMkLst>
          <pc:docMk/>
          <pc:sldMk cId="2534920320" sldId="277"/>
        </pc:sldMkLst>
        <pc:spChg chg="del">
          <ac:chgData name="Daehee Kim" userId="d65d426f4facf2ed" providerId="LiveId" clId="{04E8BB1F-853D-4C64-9172-81A12EFFD418}" dt="2017-09-21T16:35:22.338" v="1281" actId="478"/>
          <ac:spMkLst>
            <pc:docMk/>
            <pc:sldMk cId="2534920320" sldId="277"/>
            <ac:spMk id="9" creationId="{AA2485CC-F3E3-4240-BF22-EE0B9E16AC15}"/>
          </ac:spMkLst>
        </pc:spChg>
        <pc:spChg chg="del">
          <ac:chgData name="Daehee Kim" userId="d65d426f4facf2ed" providerId="LiveId" clId="{04E8BB1F-853D-4C64-9172-81A12EFFD418}" dt="2017-09-21T16:35:26.018" v="1284" actId="478"/>
          <ac:spMkLst>
            <pc:docMk/>
            <pc:sldMk cId="2534920320" sldId="277"/>
            <ac:spMk id="21" creationId="{A07AD732-444C-48A9-9BB9-D82A377AC601}"/>
          </ac:spMkLst>
        </pc:spChg>
        <pc:spChg chg="mod">
          <ac:chgData name="Daehee Kim" userId="d65d426f4facf2ed" providerId="LiveId" clId="{04E8BB1F-853D-4C64-9172-81A12EFFD418}" dt="2017-09-21T16:34:35.907" v="1268" actId="20577"/>
          <ac:spMkLst>
            <pc:docMk/>
            <pc:sldMk cId="2534920320" sldId="277"/>
            <ac:spMk id="28" creationId="{00000000-0000-0000-0000-000000000000}"/>
          </ac:spMkLst>
        </pc:spChg>
        <pc:spChg chg="mod">
          <ac:chgData name="Daehee Kim" userId="d65d426f4facf2ed" providerId="LiveId" clId="{04E8BB1F-853D-4C64-9172-81A12EFFD418}" dt="2017-09-21T16:33:06.819" v="1192" actId="20577"/>
          <ac:spMkLst>
            <pc:docMk/>
            <pc:sldMk cId="2534920320" sldId="277"/>
            <ac:spMk id="29" creationId="{00000000-0000-0000-0000-000000000000}"/>
          </ac:spMkLst>
        </pc:spChg>
        <pc:spChg chg="del mod topLvl">
          <ac:chgData name="Daehee Kim" userId="d65d426f4facf2ed" providerId="LiveId" clId="{04E8BB1F-853D-4C64-9172-81A12EFFD418}" dt="2017-09-21T16:35:13.360" v="1270" actId="478"/>
          <ac:spMkLst>
            <pc:docMk/>
            <pc:sldMk cId="2534920320" sldId="277"/>
            <ac:spMk id="31" creationId="{00000000-0000-0000-0000-000000000000}"/>
          </ac:spMkLst>
        </pc:spChg>
        <pc:spChg chg="del topLvl">
          <ac:chgData name="Daehee Kim" userId="d65d426f4facf2ed" providerId="LiveId" clId="{04E8BB1F-853D-4C64-9172-81A12EFFD418}" dt="2017-09-21T16:35:15.990" v="1273" actId="478"/>
          <ac:spMkLst>
            <pc:docMk/>
            <pc:sldMk cId="2534920320" sldId="277"/>
            <ac:spMk id="32" creationId="{00000000-0000-0000-0000-000000000000}"/>
          </ac:spMkLst>
        </pc:spChg>
        <pc:spChg chg="del mod">
          <ac:chgData name="Daehee Kim" userId="d65d426f4facf2ed" providerId="LiveId" clId="{04E8BB1F-853D-4C64-9172-81A12EFFD418}" dt="2017-09-21T16:35:15.274" v="1272" actId="478"/>
          <ac:spMkLst>
            <pc:docMk/>
            <pc:sldMk cId="2534920320" sldId="277"/>
            <ac:spMk id="33" creationId="{00000000-0000-0000-0000-000000000000}"/>
          </ac:spMkLst>
        </pc:spChg>
        <pc:spChg chg="del">
          <ac:chgData name="Daehee Kim" userId="d65d426f4facf2ed" providerId="LiveId" clId="{04E8BB1F-853D-4C64-9172-81A12EFFD418}" dt="2017-09-21T16:48:13.409" v="1536" actId="478"/>
          <ac:spMkLst>
            <pc:docMk/>
            <pc:sldMk cId="2534920320" sldId="277"/>
            <ac:spMk id="37" creationId="{B7E59DDA-4E02-44AF-BC9F-F3704678AF35}"/>
          </ac:spMkLst>
        </pc:spChg>
        <pc:spChg chg="mod">
          <ac:chgData name="Daehee Kim" userId="d65d426f4facf2ed" providerId="LiveId" clId="{04E8BB1F-853D-4C64-9172-81A12EFFD418}" dt="2017-09-21T16:35:18.101" v="1276" actId="6549"/>
          <ac:spMkLst>
            <pc:docMk/>
            <pc:sldMk cId="2534920320" sldId="277"/>
            <ac:spMk id="54" creationId="{00000000-0000-0000-0000-000000000000}"/>
          </ac:spMkLst>
        </pc:spChg>
        <pc:spChg chg="del mod">
          <ac:chgData name="Daehee Kim" userId="d65d426f4facf2ed" providerId="LiveId" clId="{04E8BB1F-853D-4C64-9172-81A12EFFD418}" dt="2017-09-21T16:35:21.639" v="1280" actId="478"/>
          <ac:spMkLst>
            <pc:docMk/>
            <pc:sldMk cId="2534920320" sldId="277"/>
            <ac:spMk id="56" creationId="{00000000-0000-0000-0000-000000000000}"/>
          </ac:spMkLst>
        </pc:spChg>
        <pc:grpChg chg="del">
          <ac:chgData name="Daehee Kim" userId="d65d426f4facf2ed" providerId="LiveId" clId="{04E8BB1F-853D-4C64-9172-81A12EFFD418}" dt="2017-09-21T16:35:13.360" v="1270" actId="478"/>
          <ac:grpSpMkLst>
            <pc:docMk/>
            <pc:sldMk cId="2534920320" sldId="277"/>
            <ac:grpSpMk id="30" creationId="{00000000-0000-0000-0000-000000000000}"/>
          </ac:grpSpMkLst>
        </pc:grpChg>
        <pc:grpChg chg="del">
          <ac:chgData name="Daehee Kim" userId="d65d426f4facf2ed" providerId="LiveId" clId="{04E8BB1F-853D-4C64-9172-81A12EFFD418}" dt="2017-09-21T16:35:18.752" v="1277" actId="478"/>
          <ac:grpSpMkLst>
            <pc:docMk/>
            <pc:sldMk cId="2534920320" sldId="277"/>
            <ac:grpSpMk id="53" creationId="{00000000-0000-0000-0000-000000000000}"/>
          </ac:grpSpMkLst>
        </pc:grpChg>
        <pc:picChg chg="add del mod">
          <ac:chgData name="Daehee Kim" userId="d65d426f4facf2ed" providerId="LiveId" clId="{04E8BB1F-853D-4C64-9172-81A12EFFD418}" dt="2017-09-21T16:38:53.242" v="1296"/>
          <ac:picMkLst>
            <pc:docMk/>
            <pc:sldMk cId="2534920320" sldId="277"/>
            <ac:picMk id="8" creationId="{34E05C49-4A62-4A3C-8009-75E619FC51A0}"/>
          </ac:picMkLst>
        </pc:picChg>
        <pc:picChg chg="add mod">
          <ac:chgData name="Daehee Kim" userId="d65d426f4facf2ed" providerId="LiveId" clId="{04E8BB1F-853D-4C64-9172-81A12EFFD418}" dt="2017-09-21T16:38:43.484" v="1294"/>
          <ac:picMkLst>
            <pc:docMk/>
            <pc:sldMk cId="2534920320" sldId="277"/>
            <ac:picMk id="48" creationId="{C2116329-4F85-4701-9907-BBBA00301A2A}"/>
          </ac:picMkLst>
        </pc:picChg>
        <pc:picChg chg="add mod">
          <ac:chgData name="Daehee Kim" userId="d65d426f4facf2ed" providerId="LiveId" clId="{04E8BB1F-853D-4C64-9172-81A12EFFD418}" dt="2017-09-21T16:38:48.254" v="1295"/>
          <ac:picMkLst>
            <pc:docMk/>
            <pc:sldMk cId="2534920320" sldId="277"/>
            <ac:picMk id="49" creationId="{35C42FE0-09B7-4E92-85E1-9A9EB932F59D}"/>
          </ac:picMkLst>
        </pc:picChg>
        <pc:cxnChg chg="del">
          <ac:chgData name="Daehee Kim" userId="d65d426f4facf2ed" providerId="LiveId" clId="{04E8BB1F-853D-4C64-9172-81A12EFFD418}" dt="2017-09-21T16:35:16.755" v="1274" actId="478"/>
          <ac:cxnSpMkLst>
            <pc:docMk/>
            <pc:sldMk cId="2534920320" sldId="277"/>
            <ac:cxnSpMk id="12" creationId="{B90AC779-5A22-4FA3-8380-DE1DB240A85D}"/>
          </ac:cxnSpMkLst>
        </pc:cxnChg>
        <pc:cxnChg chg="del">
          <ac:chgData name="Daehee Kim" userId="d65d426f4facf2ed" providerId="LiveId" clId="{04E8BB1F-853D-4C64-9172-81A12EFFD418}" dt="2017-09-21T16:35:17.519" v="1275" actId="478"/>
          <ac:cxnSpMkLst>
            <pc:docMk/>
            <pc:sldMk cId="2534920320" sldId="277"/>
            <ac:cxnSpMk id="43" creationId="{7717109E-FDF4-4B98-963C-AF08F3A52811}"/>
          </ac:cxnSpMkLst>
        </pc:cxnChg>
      </pc:sldChg>
      <pc:sldChg chg="addSp delSp modSp add">
        <pc:chgData name="Daehee Kim" userId="d65d426f4facf2ed" providerId="LiveId" clId="{04E8BB1F-853D-4C64-9172-81A12EFFD418}" dt="2017-09-21T16:48:38.760" v="1544" actId="113"/>
        <pc:sldMkLst>
          <pc:docMk/>
          <pc:sldMk cId="2777020671" sldId="278"/>
        </pc:sldMkLst>
        <pc:spChg chg="del">
          <ac:chgData name="Daehee Kim" userId="d65d426f4facf2ed" providerId="LiveId" clId="{04E8BB1F-853D-4C64-9172-81A12EFFD418}" dt="2017-09-21T16:48:17.234" v="1537" actId="478"/>
          <ac:spMkLst>
            <pc:docMk/>
            <pc:sldMk cId="2777020671" sldId="278"/>
            <ac:spMk id="72" creationId="{C39702CF-6310-4C82-B421-56A60C469F18}"/>
          </ac:spMkLst>
        </pc:spChg>
        <pc:spChg chg="mod">
          <ac:chgData name="Daehee Kim" userId="d65d426f4facf2ed" providerId="LiveId" clId="{04E8BB1F-853D-4C64-9172-81A12EFFD418}" dt="2017-09-21T16:47:15.022" v="1522" actId="20577"/>
          <ac:spMkLst>
            <pc:docMk/>
            <pc:sldMk cId="2777020671" sldId="278"/>
            <ac:spMk id="77" creationId="{5D9C482D-2156-47AC-8412-A03D350C412D}"/>
          </ac:spMkLst>
        </pc:spChg>
        <pc:graphicFrameChg chg="add mod modGraphic">
          <ac:chgData name="Daehee Kim" userId="d65d426f4facf2ed" providerId="LiveId" clId="{04E8BB1F-853D-4C64-9172-81A12EFFD418}" dt="2017-09-21T16:48:38.760" v="1544" actId="113"/>
          <ac:graphicFrameMkLst>
            <pc:docMk/>
            <pc:sldMk cId="2777020671" sldId="278"/>
            <ac:graphicFrameMk id="3" creationId="{1EF040D1-46D3-4DF7-BCC8-FB9E2F2A15F1}"/>
          </ac:graphicFrameMkLst>
        </pc:graphicFrameChg>
        <pc:graphicFrameChg chg="del">
          <ac:chgData name="Daehee Kim" userId="d65d426f4facf2ed" providerId="LiveId" clId="{04E8BB1F-853D-4C64-9172-81A12EFFD418}" dt="2017-09-21T16:46:55.732" v="1461" actId="478"/>
          <ac:graphicFrameMkLst>
            <pc:docMk/>
            <pc:sldMk cId="2777020671" sldId="278"/>
            <ac:graphicFrameMk id="8" creationId="{7178B213-B903-4545-B369-7A55C4254CFB}"/>
          </ac:graphicFrameMkLst>
        </pc:graphicFrameChg>
      </pc:sldChg>
      <pc:sldChg chg="add">
        <pc:chgData name="Daehee Kim" userId="d65d426f4facf2ed" providerId="LiveId" clId="{04E8BB1F-853D-4C64-9172-81A12EFFD418}" dt="2017-09-21T16:48:44.642" v="1545"/>
        <pc:sldMkLst>
          <pc:docMk/>
          <pc:sldMk cId="1912790857" sldId="279"/>
        </pc:sldMkLst>
      </pc:sldChg>
      <pc:sldChg chg="add del">
        <pc:chgData name="Daehee Kim" userId="d65d426f4facf2ed" providerId="LiveId" clId="{04E8BB1F-853D-4C64-9172-81A12EFFD418}" dt="2017-09-21T16:47:27.580" v="1524" actId="2696"/>
        <pc:sldMkLst>
          <pc:docMk/>
          <pc:sldMk cId="2956819634" sldId="279"/>
        </pc:sldMkLst>
      </pc:sldChg>
      <pc:sldChg chg="addSp delSp modSp add">
        <pc:chgData name="Daehee Kim" userId="d65d426f4facf2ed" providerId="LiveId" clId="{04E8BB1F-853D-4C64-9172-81A12EFFD418}" dt="2017-09-21T16:51:32.990" v="1664" actId="1076"/>
        <pc:sldMkLst>
          <pc:docMk/>
          <pc:sldMk cId="4145163136" sldId="280"/>
        </pc:sldMkLst>
        <pc:spChg chg="del">
          <ac:chgData name="Daehee Kim" userId="d65d426f4facf2ed" providerId="LiveId" clId="{04E8BB1F-853D-4C64-9172-81A12EFFD418}" dt="2017-09-21T16:49:58.814" v="1567" actId="478"/>
          <ac:spMkLst>
            <pc:docMk/>
            <pc:sldMk cId="4145163136" sldId="280"/>
            <ac:spMk id="5" creationId="{00000000-0000-0000-0000-000000000000}"/>
          </ac:spMkLst>
        </pc:spChg>
        <pc:spChg chg="add mod">
          <ac:chgData name="Daehee Kim" userId="d65d426f4facf2ed" providerId="LiveId" clId="{04E8BB1F-853D-4C64-9172-81A12EFFD418}" dt="2017-09-21T16:50:06.771" v="1595"/>
          <ac:spMkLst>
            <pc:docMk/>
            <pc:sldMk cId="4145163136" sldId="280"/>
            <ac:spMk id="19" creationId="{89BA11C6-EE7B-44F4-9C79-12E30EF9685A}"/>
          </ac:spMkLst>
        </pc:spChg>
        <pc:spChg chg="add mod">
          <ac:chgData name="Daehee Kim" userId="d65d426f4facf2ed" providerId="LiveId" clId="{04E8BB1F-853D-4C64-9172-81A12EFFD418}" dt="2017-09-21T16:51:32.990" v="1664" actId="1076"/>
          <ac:spMkLst>
            <pc:docMk/>
            <pc:sldMk cId="4145163136" sldId="280"/>
            <ac:spMk id="21" creationId="{562A46C6-0426-4B69-AF54-D37A74CE07F0}"/>
          </ac:spMkLst>
        </pc:spChg>
        <pc:spChg chg="mod">
          <ac:chgData name="Daehee Kim" userId="d65d426f4facf2ed" providerId="LiveId" clId="{04E8BB1F-853D-4C64-9172-81A12EFFD418}" dt="2017-09-21T16:50:10.520" v="1597"/>
          <ac:spMkLst>
            <pc:docMk/>
            <pc:sldMk cId="4145163136" sldId="280"/>
            <ac:spMk id="70" creationId="{A7CEE8BF-B429-4084-B6FC-98A757060088}"/>
          </ac:spMkLst>
        </pc:spChg>
        <pc:spChg chg="mod">
          <ac:chgData name="Daehee Kim" userId="d65d426f4facf2ed" providerId="LiveId" clId="{04E8BB1F-853D-4C64-9172-81A12EFFD418}" dt="2017-09-21T16:50:56.536" v="1605"/>
          <ac:spMkLst>
            <pc:docMk/>
            <pc:sldMk cId="4145163136" sldId="280"/>
            <ac:spMk id="77" creationId="{5D9C482D-2156-47AC-8412-A03D350C412D}"/>
          </ac:spMkLst>
        </pc:spChg>
        <pc:grpChg chg="mod">
          <ac:chgData name="Daehee Kim" userId="d65d426f4facf2ed" providerId="LiveId" clId="{04E8BB1F-853D-4C64-9172-81A12EFFD418}" dt="2017-09-21T16:50:56.536" v="1605"/>
          <ac:grpSpMkLst>
            <pc:docMk/>
            <pc:sldMk cId="4145163136" sldId="280"/>
            <ac:grpSpMk id="74" creationId="{BA00D409-E629-40D3-B08A-CBE2E83DB172}"/>
          </ac:grpSpMkLst>
        </pc:grpChg>
        <pc:graphicFrameChg chg="del">
          <ac:chgData name="Daehee Kim" userId="d65d426f4facf2ed" providerId="LiveId" clId="{04E8BB1F-853D-4C64-9172-81A12EFFD418}" dt="2017-09-21T16:50:32.764" v="1598" actId="478"/>
          <ac:graphicFrameMkLst>
            <pc:docMk/>
            <pc:sldMk cId="4145163136" sldId="280"/>
            <ac:graphicFrameMk id="3" creationId="{1EF040D1-46D3-4DF7-BCC8-FB9E2F2A15F1}"/>
          </ac:graphicFrameMkLst>
        </pc:graphicFrameChg>
        <pc:graphicFrameChg chg="add mod modGraphic">
          <ac:chgData name="Daehee Kim" userId="d65d426f4facf2ed" providerId="LiveId" clId="{04E8BB1F-853D-4C64-9172-81A12EFFD418}" dt="2017-09-21T16:50:47.088" v="1604" actId="113"/>
          <ac:graphicFrameMkLst>
            <pc:docMk/>
            <pc:sldMk cId="4145163136" sldId="280"/>
            <ac:graphicFrameMk id="4" creationId="{0C67DF65-EBC2-4615-BF60-8B6C8A6BB24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A36D-8A8E-471A-A3CC-0CA4E614E6F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9B393-E567-469A-B33B-0B7982351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8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4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3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0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01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3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03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6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81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8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71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8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8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48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07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5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09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3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64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94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21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94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18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94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89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5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614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072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11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33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69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492366-842B-45A8-9DF3-6D7A2EC0F339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355643-599D-43A4-8557-6000B5CDC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96614" y="-64395"/>
            <a:ext cx="2150772" cy="141668"/>
          </a:xfrm>
          <a:prstGeom prst="rect">
            <a:avLst/>
          </a:prstGeom>
          <a:solidFill>
            <a:srgbClr val="FF8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748530"/>
            <a:ext cx="9144000" cy="0"/>
          </a:xfrm>
          <a:prstGeom prst="line">
            <a:avLst/>
          </a:prstGeom>
          <a:ln>
            <a:solidFill>
              <a:srgbClr val="FF652F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5380" y="1545465"/>
            <a:ext cx="8693240" cy="5074276"/>
          </a:xfrm>
          <a:prstGeom prst="rect">
            <a:avLst/>
          </a:prstGeom>
          <a:solidFill>
            <a:srgbClr val="FFB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2184" y="1653057"/>
            <a:ext cx="8459632" cy="4859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54547" y="1329898"/>
            <a:ext cx="8834906" cy="5367115"/>
          </a:xfrm>
          <a:prstGeom prst="roundRect">
            <a:avLst>
              <a:gd name="adj" fmla="val 194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748530"/>
            <a:ext cx="9144000" cy="0"/>
          </a:xfrm>
          <a:prstGeom prst="line">
            <a:avLst/>
          </a:prstGeom>
          <a:ln>
            <a:solidFill>
              <a:srgbClr val="FF652F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212" y="3374263"/>
            <a:ext cx="32415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200" b="1" dirty="0">
                <a:solidFill>
                  <a:srgbClr val="FF8D6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Spring Blog Site</a:t>
            </a:r>
            <a:endParaRPr lang="ko-KR" altLang="en-US" sz="3200" b="1" dirty="0">
              <a:solidFill>
                <a:srgbClr val="FF8D6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332" y="3984796"/>
            <a:ext cx="532934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600" dirty="0"/>
              <a:t>Spring + </a:t>
            </a:r>
            <a:r>
              <a:rPr lang="en-US" altLang="ko-KR" sz="1600" dirty="0" err="1"/>
              <a:t>Mybatis</a:t>
            </a:r>
            <a:r>
              <a:rPr lang="en-US" altLang="ko-KR" sz="1600" dirty="0"/>
              <a:t> + Maven</a:t>
            </a:r>
            <a:r>
              <a:rPr lang="ko-KR" altLang="en-US" sz="1600" dirty="0"/>
              <a:t>을 이용한 반응형 웹 사이트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6" y="2067379"/>
            <a:ext cx="1046408" cy="1046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39217" y="6406026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김대희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6614" y="-64395"/>
            <a:ext cx="2150772" cy="141668"/>
          </a:xfrm>
          <a:prstGeom prst="rect">
            <a:avLst/>
          </a:prstGeom>
          <a:solidFill>
            <a:srgbClr val="FF8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40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1389998" cy="338554"/>
            <a:chOff x="1178640" y="2795476"/>
            <a:chExt cx="1389998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124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답글 작성 기능 </a:t>
              </a: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375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댓글에 답글 기능 작성 및 댓글 삭제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209587" cy="529409"/>
            <a:chOff x="1101034" y="2225108"/>
            <a:chExt cx="6614366" cy="880234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1433846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6. 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댓글 및 답글 기능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34880" y="2481030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댓글 작성 및 답글 작성 기능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553505" cy="338554"/>
            <a:chOff x="1178640" y="2795476"/>
            <a:chExt cx="1553505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1410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답글 조회 및 삭제</a:t>
              </a: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74124" y="4924950"/>
            <a:ext cx="2367699" cy="375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답글 및  댓글 삭제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24" y="2431319"/>
            <a:ext cx="4390851" cy="377497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4655356" y="3950281"/>
            <a:ext cx="2951764" cy="53514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</p:cNvCxnSpPr>
          <p:nvPr/>
        </p:nvCxnSpPr>
        <p:spPr>
          <a:xfrm>
            <a:off x="2830629" y="2563156"/>
            <a:ext cx="1824727" cy="160807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4963293" y="5340411"/>
            <a:ext cx="2991775" cy="98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127629" y="4485421"/>
            <a:ext cx="2746212" cy="123107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697D62-CC48-4BC9-B8D2-22B1F9446121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792967-6526-499D-91B5-1475CB387366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6D22E-854A-4C7B-99B7-1A8120FF109A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FAB896-EEB8-4C5B-87A5-9495E2D6BEA4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E38214-176C-413F-B210-7BCF23E06894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3A3555-B0C9-4136-95CE-E9D0F4BFCEA4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F522EB-3068-46E6-893E-440E0017BEFA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FDC52B-26A8-4E0E-A428-462F5F2E7A52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8ECBD-5AC2-43C6-9AFA-EAA805DEC8C2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6C5D2CC-B151-4B57-BCE7-DA3EF0E6E4DF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B3F530-3178-42A6-B44F-90D52964C6D8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69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1082553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7.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모바일 화면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 모바일 작동시의 화면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85" y="2402486"/>
            <a:ext cx="2199103" cy="377497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697D62-CC48-4BC9-B8D2-22B1F9446121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792967-6526-499D-91B5-1475CB387366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6D22E-854A-4C7B-99B7-1A8120FF109A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FAB896-EEB8-4C5B-87A5-9495E2D6BEA4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E38214-176C-413F-B210-7BCF23E06894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3A3555-B0C9-4136-95CE-E9D0F4BFCEA4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F522EB-3068-46E6-893E-440E0017BEFA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FDC52B-26A8-4E0E-A428-462F5F2E7A52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8ECBD-5AC2-43C6-9AFA-EAA805DEC8C2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6C5D2CC-B151-4B57-BCE7-DA3EF0E6E4DF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B3F530-3178-42A6-B44F-90D52964C6D8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C2116329-4F85-4701-9907-BBBA0030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4" y="2402488"/>
            <a:ext cx="2270423" cy="377497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5C42FE0-09B7-4E92-85E1-9A9EB932F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41" y="2471462"/>
            <a:ext cx="2404427" cy="36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2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2" name="TextBox 1"/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E7E6E6">
                      <a:lumMod val="25000"/>
                    </a:srgbClr>
                  </a:solidFill>
                  <a:latin typeface="-윤디자인웹돋움" panose="02030600000101010101" pitchFamily="18" charset="-127"/>
                  <a:ea typeface="-윤디자인웹돋움" panose="02030600000101010101" pitchFamily="18" charset="-127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1886" y="1020385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832054" y="487526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CEE8BF-B429-4084-B6FC-98A757060088}"/>
              </a:ext>
            </a:extLst>
          </p:cNvPr>
          <p:cNvSpPr txBox="1"/>
          <p:nvPr/>
        </p:nvSpPr>
        <p:spPr>
          <a:xfrm>
            <a:off x="3089289" y="102522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b="1">
                <a:solidFill>
                  <a:srgbClr val="FF652F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기능명세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A00D409-E629-40D3-B08A-CBE2E83DB172}"/>
              </a:ext>
            </a:extLst>
          </p:cNvPr>
          <p:cNvGrpSpPr/>
          <p:nvPr/>
        </p:nvGrpSpPr>
        <p:grpSpPr>
          <a:xfrm>
            <a:off x="443883" y="1662159"/>
            <a:ext cx="3938928" cy="523933"/>
            <a:chOff x="1101034" y="2225108"/>
            <a:chExt cx="3173547" cy="871129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7DCAD99-4C9D-4175-9C5F-BC4DD7C07880}"/>
                </a:ext>
              </a:extLst>
            </p:cNvPr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61FAFAE-1075-4BFD-A0E1-05DF3E6CACF5}"/>
                </a:ext>
              </a:extLst>
            </p:cNvPr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9C482D-2156-47AC-8412-A03D350C412D}"/>
                </a:ext>
              </a:extLst>
            </p:cNvPr>
            <p:cNvSpPr txBox="1"/>
            <p:nvPr/>
          </p:nvSpPr>
          <p:spPr>
            <a:xfrm>
              <a:off x="1101034" y="2482159"/>
              <a:ext cx="2693078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Blog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Site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구성 요소 정리 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(Back - End )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78B213-B903-4545-B369-7A55C425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80834"/>
              </p:ext>
            </p:extLst>
          </p:nvPr>
        </p:nvGraphicFramePr>
        <p:xfrm>
          <a:off x="573718" y="2459049"/>
          <a:ext cx="7993234" cy="3675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22">
                  <a:extLst>
                    <a:ext uri="{9D8B030D-6E8A-4147-A177-3AD203B41FA5}">
                      <a16:colId xmlns:a16="http://schemas.microsoft.com/office/drawing/2014/main" val="1824633932"/>
                    </a:ext>
                  </a:extLst>
                </a:gridCol>
                <a:gridCol w="1373033">
                  <a:extLst>
                    <a:ext uri="{9D8B030D-6E8A-4147-A177-3AD203B41FA5}">
                      <a16:colId xmlns:a16="http://schemas.microsoft.com/office/drawing/2014/main" val="2665984832"/>
                    </a:ext>
                  </a:extLst>
                </a:gridCol>
                <a:gridCol w="829748">
                  <a:extLst>
                    <a:ext uri="{9D8B030D-6E8A-4147-A177-3AD203B41FA5}">
                      <a16:colId xmlns:a16="http://schemas.microsoft.com/office/drawing/2014/main" val="187203035"/>
                    </a:ext>
                  </a:extLst>
                </a:gridCol>
                <a:gridCol w="829748">
                  <a:extLst>
                    <a:ext uri="{9D8B030D-6E8A-4147-A177-3AD203B41FA5}">
                      <a16:colId xmlns:a16="http://schemas.microsoft.com/office/drawing/2014/main" val="839386250"/>
                    </a:ext>
                  </a:extLst>
                </a:gridCol>
                <a:gridCol w="829748">
                  <a:extLst>
                    <a:ext uri="{9D8B030D-6E8A-4147-A177-3AD203B41FA5}">
                      <a16:colId xmlns:a16="http://schemas.microsoft.com/office/drawing/2014/main" val="3474062667"/>
                    </a:ext>
                  </a:extLst>
                </a:gridCol>
                <a:gridCol w="829748">
                  <a:extLst>
                    <a:ext uri="{9D8B030D-6E8A-4147-A177-3AD203B41FA5}">
                      <a16:colId xmlns:a16="http://schemas.microsoft.com/office/drawing/2014/main" val="3431221983"/>
                    </a:ext>
                  </a:extLst>
                </a:gridCol>
                <a:gridCol w="1967687">
                  <a:extLst>
                    <a:ext uri="{9D8B030D-6E8A-4147-A177-3AD203B41FA5}">
                      <a16:colId xmlns:a16="http://schemas.microsoft.com/office/drawing/2014/main" val="3167052168"/>
                    </a:ext>
                  </a:extLst>
                </a:gridCol>
              </a:tblGrid>
              <a:tr h="1595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구성요소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구성 항목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 사용 </a:t>
                      </a:r>
                      <a:r>
                        <a:rPr lang="en-US" sz="900" b="1" u="none" strike="noStrike">
                          <a:effectLst/>
                        </a:rPr>
                        <a:t>Controller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사용 </a:t>
                      </a:r>
                      <a:r>
                        <a:rPr lang="en-US" sz="900" b="1" u="none" strike="noStrike">
                          <a:effectLst/>
                        </a:rPr>
                        <a:t>Function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사용 </a:t>
                      </a:r>
                      <a:r>
                        <a:rPr lang="en-US" sz="900" b="1" u="none" strike="noStrike" dirty="0">
                          <a:effectLst/>
                        </a:rPr>
                        <a:t>Mapper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사용 </a:t>
                      </a:r>
                      <a:r>
                        <a:rPr lang="en-US" sz="900" b="1" u="none" strike="noStrike" dirty="0">
                          <a:effectLst/>
                        </a:rPr>
                        <a:t>Service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설명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89461"/>
                  </a:ext>
                </a:extLst>
              </a:tr>
              <a:tr h="1595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회원정보관리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HomeController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login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UserMapper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UserSerivce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기본적인 회원 로그인을 처리하는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7067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logout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로그인된</a:t>
                      </a:r>
                      <a:r>
                        <a:rPr lang="ko-KR" altLang="en-US" sz="800" u="none" strike="noStrike" dirty="0">
                          <a:effectLst/>
                        </a:rPr>
                        <a:t> 회원을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로그아웃하는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6185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회원탈퇴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withdraw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가입된 회원을 탈퇴시키는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56013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sign_up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가입을 하는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30831"/>
                  </a:ext>
                </a:extLst>
              </a:tr>
              <a:tr h="15956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게시물관리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게시글 리스트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BoardController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BoardMapper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BoardService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게시물 리스트를 보는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47496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write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게시물을 작성하는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04862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글 작성 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write_submit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게시물 작성 완료 후 리스트에 추가하는 기능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64414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글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delete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게시물을 삭제하는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74251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글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update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작성했던 게시글을 수정하는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96096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글 수정 반영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update_submit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게시글 수정한 것을 반영한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7334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글 조회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select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게시글의 내용을 조회하는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95328"/>
                  </a:ext>
                </a:extLst>
              </a:tr>
              <a:tr h="1595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게시글 페이지 이동 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처음 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firstpage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게시글 리스트 첫 페이지 이동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97811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마지막 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lastpage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게시글 리스트 마지막 페이지 이동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4934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다음 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nextpage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게시글 리스트 이전 페이지 이동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89595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이전 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prepage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게시글 리스트 다음 페이지 이동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5059"/>
                  </a:ext>
                </a:extLst>
              </a:tr>
              <a:tr h="1595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댓글관리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댓글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comment_insert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댓글 삽입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71426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댓글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comment_delete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댓글 삭제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58529"/>
                  </a:ext>
                </a:extLst>
              </a:tr>
              <a:tr h="1595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답글관리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답글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reply_insert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답글 삽입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83273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답글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reply_delete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답글 삭제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238198"/>
                  </a:ext>
                </a:extLst>
              </a:tr>
              <a:tr h="1595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에디터 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이미지 프리뷰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picture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이미지 프리뷰 및 게시글 업로드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59901"/>
                  </a:ext>
                </a:extLst>
              </a:tr>
              <a:tr h="1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동영상 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movie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처리</a:t>
                      </a: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96154"/>
                  </a:ext>
                </a:extLst>
              </a:tr>
              <a:tr h="165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동영상 업로딩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movieupload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파일 서버에 업로드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2" marR="4992" marT="499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1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06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2" name="TextBox 1"/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E7E6E6">
                      <a:lumMod val="25000"/>
                    </a:srgbClr>
                  </a:solidFill>
                  <a:latin typeface="-윤디자인웹돋움" panose="02030600000101010101" pitchFamily="18" charset="-127"/>
                  <a:ea typeface="-윤디자인웹돋움" panose="02030600000101010101" pitchFamily="18" charset="-127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1886" y="1020385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832054" y="487526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CEE8BF-B429-4084-B6FC-98A757060088}"/>
              </a:ext>
            </a:extLst>
          </p:cNvPr>
          <p:cNvSpPr txBox="1"/>
          <p:nvPr/>
        </p:nvSpPr>
        <p:spPr>
          <a:xfrm>
            <a:off x="3089289" y="102522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b="1">
                <a:solidFill>
                  <a:srgbClr val="FF652F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기능명세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A00D409-E629-40D3-B08A-CBE2E83DB172}"/>
              </a:ext>
            </a:extLst>
          </p:cNvPr>
          <p:cNvGrpSpPr/>
          <p:nvPr/>
        </p:nvGrpSpPr>
        <p:grpSpPr>
          <a:xfrm>
            <a:off x="443883" y="1662159"/>
            <a:ext cx="3938928" cy="523933"/>
            <a:chOff x="1101034" y="2225108"/>
            <a:chExt cx="3173547" cy="871129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7DCAD99-4C9D-4175-9C5F-BC4DD7C07880}"/>
                </a:ext>
              </a:extLst>
            </p:cNvPr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61FAFAE-1075-4BFD-A0E1-05DF3E6CACF5}"/>
                </a:ext>
              </a:extLst>
            </p:cNvPr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9C482D-2156-47AC-8412-A03D350C412D}"/>
                </a:ext>
              </a:extLst>
            </p:cNvPr>
            <p:cNvSpPr txBox="1"/>
            <p:nvPr/>
          </p:nvSpPr>
          <p:spPr>
            <a:xfrm>
              <a:off x="1101034" y="2482159"/>
              <a:ext cx="2372781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Blog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Site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기능 명세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(Front - End )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F040D1-46D3-4DF7-BCC8-FB9E2F2A1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00657"/>
              </p:ext>
            </p:extLst>
          </p:nvPr>
        </p:nvGraphicFramePr>
        <p:xfrm>
          <a:off x="1303061" y="2788867"/>
          <a:ext cx="6159500" cy="2659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295">
                  <a:extLst>
                    <a:ext uri="{9D8B030D-6E8A-4147-A177-3AD203B41FA5}">
                      <a16:colId xmlns:a16="http://schemas.microsoft.com/office/drawing/2014/main" val="1572668189"/>
                    </a:ext>
                  </a:extLst>
                </a:gridCol>
                <a:gridCol w="1937037">
                  <a:extLst>
                    <a:ext uri="{9D8B030D-6E8A-4147-A177-3AD203B41FA5}">
                      <a16:colId xmlns:a16="http://schemas.microsoft.com/office/drawing/2014/main" val="3201148397"/>
                    </a:ext>
                  </a:extLst>
                </a:gridCol>
                <a:gridCol w="2341168">
                  <a:extLst>
                    <a:ext uri="{9D8B030D-6E8A-4147-A177-3AD203B41FA5}">
                      <a16:colId xmlns:a16="http://schemas.microsoft.com/office/drawing/2014/main" val="298472065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분류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뷰 이름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용도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1870646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메인페이지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홈페이지 방문 시 첫 페이지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690190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home_login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 상태에서 시작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8504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로그인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 및 회원가입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4076631"/>
                  </a:ext>
                </a:extLst>
              </a:tr>
              <a:tr h="2209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게시글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작성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774740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수정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0654777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527596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ajaxlist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리스트 </a:t>
                      </a:r>
                      <a:r>
                        <a:rPr lang="en-US" altLang="ko-KR" sz="1100" u="none" strike="noStrike">
                          <a:effectLst/>
                        </a:rPr>
                        <a:t>AJAX </a:t>
                      </a:r>
                      <a:r>
                        <a:rPr lang="ko-KR" altLang="en-US" sz="1100" u="none" strike="noStrike">
                          <a:effectLst/>
                        </a:rPr>
                        <a:t>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184697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리스트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97615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댓글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댓글 </a:t>
                      </a:r>
                      <a:r>
                        <a:rPr lang="en-US" altLang="ko-KR" sz="1100" u="none" strike="noStrike">
                          <a:effectLst/>
                        </a:rPr>
                        <a:t>AJAX </a:t>
                      </a:r>
                      <a:r>
                        <a:rPr lang="ko-KR" altLang="en-US" sz="1100" u="none" strike="noStrike">
                          <a:effectLst/>
                        </a:rPr>
                        <a:t>페이지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538990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에디터관리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picture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이미지 프리뷰 및 게시글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03771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video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영상 프리뷰 및 업로드 </a:t>
                      </a:r>
                      <a:r>
                        <a:rPr lang="en-US" altLang="ko-KR" sz="1100" u="none" strike="noStrike" dirty="0">
                          <a:effectLst/>
                        </a:rPr>
                        <a:t>( </a:t>
                      </a:r>
                      <a:r>
                        <a:rPr lang="ko-KR" altLang="en-US" sz="1100" u="none" strike="noStrike" dirty="0">
                          <a:effectLst/>
                        </a:rPr>
                        <a:t>구현중 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1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2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2" name="TextBox 1"/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E7E6E6">
                      <a:lumMod val="25000"/>
                    </a:srgbClr>
                  </a:solidFill>
                  <a:latin typeface="-윤디자인웹돋움" panose="02030600000101010101" pitchFamily="18" charset="-127"/>
                  <a:ea typeface="-윤디자인웹돋움" panose="02030600000101010101" pitchFamily="18" charset="-127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1886" y="1020385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832054" y="487526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CEE8BF-B429-4084-B6FC-98A757060088}"/>
              </a:ext>
            </a:extLst>
          </p:cNvPr>
          <p:cNvSpPr txBox="1"/>
          <p:nvPr/>
        </p:nvSpPr>
        <p:spPr>
          <a:xfrm>
            <a:off x="3089289" y="102522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b="1">
                <a:solidFill>
                  <a:srgbClr val="FF652F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기능명세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A00D409-E629-40D3-B08A-CBE2E83DB172}"/>
              </a:ext>
            </a:extLst>
          </p:cNvPr>
          <p:cNvGrpSpPr/>
          <p:nvPr/>
        </p:nvGrpSpPr>
        <p:grpSpPr>
          <a:xfrm>
            <a:off x="443883" y="1662159"/>
            <a:ext cx="3938928" cy="523933"/>
            <a:chOff x="1101034" y="2225108"/>
            <a:chExt cx="3173547" cy="871129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7DCAD99-4C9D-4175-9C5F-BC4DD7C07880}"/>
                </a:ext>
              </a:extLst>
            </p:cNvPr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61FAFAE-1075-4BFD-A0E1-05DF3E6CACF5}"/>
                </a:ext>
              </a:extLst>
            </p:cNvPr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9C482D-2156-47AC-8412-A03D350C412D}"/>
                </a:ext>
              </a:extLst>
            </p:cNvPr>
            <p:cNvSpPr txBox="1"/>
            <p:nvPr/>
          </p:nvSpPr>
          <p:spPr>
            <a:xfrm>
              <a:off x="1101034" y="2482159"/>
              <a:ext cx="2372781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Blog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Site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기능 명세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(Front - End )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F040D1-46D3-4DF7-BCC8-FB9E2F2A15F1}"/>
              </a:ext>
            </a:extLst>
          </p:cNvPr>
          <p:cNvGraphicFramePr>
            <a:graphicFrameLocks noGrp="1"/>
          </p:cNvGraphicFramePr>
          <p:nvPr/>
        </p:nvGraphicFramePr>
        <p:xfrm>
          <a:off x="1303061" y="2788867"/>
          <a:ext cx="6159500" cy="2659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295">
                  <a:extLst>
                    <a:ext uri="{9D8B030D-6E8A-4147-A177-3AD203B41FA5}">
                      <a16:colId xmlns:a16="http://schemas.microsoft.com/office/drawing/2014/main" val="1572668189"/>
                    </a:ext>
                  </a:extLst>
                </a:gridCol>
                <a:gridCol w="1937037">
                  <a:extLst>
                    <a:ext uri="{9D8B030D-6E8A-4147-A177-3AD203B41FA5}">
                      <a16:colId xmlns:a16="http://schemas.microsoft.com/office/drawing/2014/main" val="3201148397"/>
                    </a:ext>
                  </a:extLst>
                </a:gridCol>
                <a:gridCol w="2341168">
                  <a:extLst>
                    <a:ext uri="{9D8B030D-6E8A-4147-A177-3AD203B41FA5}">
                      <a16:colId xmlns:a16="http://schemas.microsoft.com/office/drawing/2014/main" val="298472065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분류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뷰 이름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용도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1870646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메인페이지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홈페이지 방문 시 첫 페이지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690190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home_login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 상태에서 시작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8504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로그인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 및 회원가입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4076631"/>
                  </a:ext>
                </a:extLst>
              </a:tr>
              <a:tr h="2209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게시글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작성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774740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수정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0654777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527596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ajaxlist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리스트 </a:t>
                      </a:r>
                      <a:r>
                        <a:rPr lang="en-US" altLang="ko-KR" sz="1100" u="none" strike="noStrike">
                          <a:effectLst/>
                        </a:rPr>
                        <a:t>AJAX </a:t>
                      </a:r>
                      <a:r>
                        <a:rPr lang="ko-KR" altLang="en-US" sz="1100" u="none" strike="noStrike">
                          <a:effectLst/>
                        </a:rPr>
                        <a:t>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184697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리스트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97615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댓글 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글 댓글 </a:t>
                      </a:r>
                      <a:r>
                        <a:rPr lang="en-US" altLang="ko-KR" sz="1100" u="none" strike="noStrike">
                          <a:effectLst/>
                        </a:rPr>
                        <a:t>AJAX </a:t>
                      </a:r>
                      <a:r>
                        <a:rPr lang="ko-KR" altLang="en-US" sz="1100" u="none" strike="noStrike">
                          <a:effectLst/>
                        </a:rPr>
                        <a:t>페이지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538990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에디터관리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picture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이미지 프리뷰 및 게시글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03771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video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영상 프리뷰 및 업로드 </a:t>
                      </a:r>
                      <a:r>
                        <a:rPr lang="en-US" altLang="ko-KR" sz="1100" u="none" strike="noStrike" dirty="0">
                          <a:effectLst/>
                        </a:rPr>
                        <a:t>( </a:t>
                      </a:r>
                      <a:r>
                        <a:rPr lang="ko-KR" altLang="en-US" sz="1100" u="none" strike="noStrike" dirty="0">
                          <a:effectLst/>
                        </a:rPr>
                        <a:t>구현중 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1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79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2" name="TextBox 1"/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E7E6E6">
                      <a:lumMod val="25000"/>
                    </a:srgbClr>
                  </a:solidFill>
                  <a:latin typeface="-윤디자인웹돋움" panose="02030600000101010101" pitchFamily="18" charset="-127"/>
                  <a:ea typeface="-윤디자인웹돋움" panose="02030600000101010101" pitchFamily="18" charset="-127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1886" y="1020385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832054" y="487526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CEE8BF-B429-4084-B6FC-98A757060088}"/>
              </a:ext>
            </a:extLst>
          </p:cNvPr>
          <p:cNvSpPr txBox="1"/>
          <p:nvPr/>
        </p:nvSpPr>
        <p:spPr>
          <a:xfrm>
            <a:off x="3089289" y="102522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b="1">
                <a:solidFill>
                  <a:srgbClr val="FF652F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기능명세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A00D409-E629-40D3-B08A-CBE2E83DB172}"/>
              </a:ext>
            </a:extLst>
          </p:cNvPr>
          <p:cNvGrpSpPr/>
          <p:nvPr/>
        </p:nvGrpSpPr>
        <p:grpSpPr>
          <a:xfrm>
            <a:off x="443883" y="1662159"/>
            <a:ext cx="3938928" cy="523933"/>
            <a:chOff x="1101034" y="2225108"/>
            <a:chExt cx="3173547" cy="871129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7DCAD99-4C9D-4175-9C5F-BC4DD7C07880}"/>
                </a:ext>
              </a:extLst>
            </p:cNvPr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61FAFAE-1075-4BFD-A0E1-05DF3E6CACF5}"/>
                </a:ext>
              </a:extLst>
            </p:cNvPr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9C482D-2156-47AC-8412-A03D350C412D}"/>
                </a:ext>
              </a:extLst>
            </p:cNvPr>
            <p:cNvSpPr txBox="1"/>
            <p:nvPr/>
          </p:nvSpPr>
          <p:spPr>
            <a:xfrm>
              <a:off x="1101034" y="2482159"/>
              <a:ext cx="2176470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Blog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Site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사용 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IDE 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및 기술 스펙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9BA11C6-EE7B-44F4-9C79-12E30EF9685A}"/>
              </a:ext>
            </a:extLst>
          </p:cNvPr>
          <p:cNvSpPr txBox="1"/>
          <p:nvPr/>
        </p:nvSpPr>
        <p:spPr>
          <a:xfrm>
            <a:off x="5397788" y="1030273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b="1">
                <a:solidFill>
                  <a:srgbClr val="FF652F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사용기술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67DF65-EBC2-4615-BF60-8B6C8A6B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6711"/>
              </p:ext>
            </p:extLst>
          </p:nvPr>
        </p:nvGraphicFramePr>
        <p:xfrm>
          <a:off x="721495" y="2788867"/>
          <a:ext cx="7505697" cy="290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368">
                  <a:extLst>
                    <a:ext uri="{9D8B030D-6E8A-4147-A177-3AD203B41FA5}">
                      <a16:colId xmlns:a16="http://schemas.microsoft.com/office/drawing/2014/main" val="2324285481"/>
                    </a:ext>
                  </a:extLst>
                </a:gridCol>
                <a:gridCol w="1983445">
                  <a:extLst>
                    <a:ext uri="{9D8B030D-6E8A-4147-A177-3AD203B41FA5}">
                      <a16:colId xmlns:a16="http://schemas.microsoft.com/office/drawing/2014/main" val="1212762268"/>
                    </a:ext>
                  </a:extLst>
                </a:gridCol>
                <a:gridCol w="2397256">
                  <a:extLst>
                    <a:ext uri="{9D8B030D-6E8A-4147-A177-3AD203B41FA5}">
                      <a16:colId xmlns:a16="http://schemas.microsoft.com/office/drawing/2014/main" val="651158660"/>
                    </a:ext>
                  </a:extLst>
                </a:gridCol>
                <a:gridCol w="1198628">
                  <a:extLst>
                    <a:ext uri="{9D8B030D-6E8A-4147-A177-3AD203B41FA5}">
                      <a16:colId xmlns:a16="http://schemas.microsoft.com/office/drawing/2014/main" val="3183741382"/>
                    </a:ext>
                  </a:extLst>
                </a:gridCol>
              </a:tblGrid>
              <a:tr h="241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구성요소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명칭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설명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Version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44409"/>
                  </a:ext>
                </a:extLst>
              </a:tr>
              <a:tr h="2413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Intellij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 </a:t>
                      </a:r>
                      <a:r>
                        <a:rPr lang="en-US" sz="1100" u="none" strike="noStrike" dirty="0">
                          <a:effectLst/>
                        </a:rPr>
                        <a:t>IDE</a:t>
                      </a:r>
                      <a:r>
                        <a:rPr lang="ko-KR" altLang="en-US" sz="1100" u="none" strike="noStrike" dirty="0">
                          <a:effectLst/>
                        </a:rPr>
                        <a:t>로서 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>
                          <a:effectLst/>
                        </a:rPr>
                        <a:t>Front + Back End</a:t>
                      </a:r>
                      <a:r>
                        <a:rPr lang="ko-KR" altLang="en-US" sz="1100" u="none" strike="noStrike" dirty="0">
                          <a:effectLst/>
                        </a:rPr>
                        <a:t>시 사용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2017.2.1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7227179"/>
                  </a:ext>
                </a:extLst>
              </a:tr>
              <a:tr h="241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Mysql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회원정보 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게시글 정보의 </a:t>
                      </a:r>
                      <a:r>
                        <a:rPr lang="en-US" altLang="ko-KR" sz="1100" u="none" strike="noStrike">
                          <a:effectLst/>
                        </a:rPr>
                        <a:t>DB </a:t>
                      </a:r>
                      <a:r>
                        <a:rPr lang="ko-KR" altLang="en-US" sz="1100" u="none" strike="noStrike">
                          <a:effectLst/>
                        </a:rPr>
                        <a:t>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3107894"/>
                  </a:ext>
                </a:extLst>
              </a:tr>
              <a:tr h="2413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Framework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Spring 4.3.8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사용한 주 </a:t>
                      </a:r>
                      <a:r>
                        <a:rPr lang="en-US" sz="1100" u="none" strike="noStrike">
                          <a:effectLst/>
                        </a:rPr>
                        <a:t>FrameWork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4.3.8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434486"/>
                  </a:ext>
                </a:extLst>
              </a:tr>
              <a:tr h="241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Mybatis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DB </a:t>
                      </a:r>
                      <a:r>
                        <a:rPr lang="ko-KR" altLang="en-US" sz="1100" u="none" strike="noStrike">
                          <a:effectLst/>
                        </a:rPr>
                        <a:t>연동 및 </a:t>
                      </a:r>
                      <a:r>
                        <a:rPr lang="en-US" altLang="ko-KR" sz="1100" u="none" strike="noStrike">
                          <a:effectLst/>
                        </a:rPr>
                        <a:t>SQL </a:t>
                      </a:r>
                      <a:r>
                        <a:rPr lang="ko-KR" altLang="en-US" sz="1100" u="none" strike="noStrike">
                          <a:effectLst/>
                        </a:rPr>
                        <a:t>문 처리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3.2.7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324113"/>
                  </a:ext>
                </a:extLst>
              </a:tr>
              <a:tr h="2413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Plugin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Lombok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VO annotation </a:t>
                      </a:r>
                      <a:r>
                        <a:rPr lang="ko-KR" altLang="en-US" sz="1100" u="none" strike="noStrike">
                          <a:effectLst/>
                        </a:rPr>
                        <a:t>간소화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1.16.16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5862787"/>
                  </a:ext>
                </a:extLst>
              </a:tr>
              <a:tr h="241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Jrebel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Server Restart </a:t>
                      </a:r>
                      <a:r>
                        <a:rPr lang="ko-KR" altLang="en-US" sz="1100" u="none" strike="noStrike">
                          <a:effectLst/>
                        </a:rPr>
                        <a:t>없이 </a:t>
                      </a:r>
                      <a:r>
                        <a:rPr lang="en-US" sz="1100" u="none" strike="noStrike">
                          <a:effectLst/>
                        </a:rPr>
                        <a:t>Java </a:t>
                      </a:r>
                      <a:r>
                        <a:rPr lang="ko-KR" altLang="en-US" sz="1100" u="none" strike="noStrike">
                          <a:effectLst/>
                        </a:rPr>
                        <a:t>코드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124333"/>
                  </a:ext>
                </a:extLst>
              </a:tr>
              <a:tr h="24137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Library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3.2.1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2672771"/>
                  </a:ext>
                </a:extLst>
              </a:tr>
              <a:tr h="241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Apache File Upload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파일 업로딩 부분 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441799"/>
                  </a:ext>
                </a:extLst>
              </a:tr>
              <a:tr h="241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JSTL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5175011"/>
                  </a:ext>
                </a:extLst>
              </a:tr>
              <a:tr h="241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Mysql Connector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Mysql - Intellij Connector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290884"/>
                  </a:ext>
                </a:extLst>
              </a:tr>
              <a:tr h="249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Apache Tomcat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스프링 코드를 돌리는 </a:t>
                      </a:r>
                      <a:r>
                        <a:rPr lang="en-US" altLang="ko-KR" sz="1100" u="none" strike="noStrike">
                          <a:effectLst/>
                        </a:rPr>
                        <a:t>Server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8.0 / 9.0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983006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62A46C6-0426-4B69-AF54-D37A74CE07F0}"/>
              </a:ext>
            </a:extLst>
          </p:cNvPr>
          <p:cNvSpPr txBox="1"/>
          <p:nvPr/>
        </p:nvSpPr>
        <p:spPr>
          <a:xfrm>
            <a:off x="4382811" y="1816760"/>
            <a:ext cx="3078391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작업기간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2017.07.01 ~ 2017.08.15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1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9905" y="3015842"/>
            <a:ext cx="7824190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처음부터 끝까지 블로그 사이트를 제작하게 되었고</a:t>
            </a:r>
            <a:r>
              <a:rPr lang="en-US" altLang="ko-KR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en-US" altLang="ko-KR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ko-KR" altLang="en-US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반이라는 긴 시간동안 제작하였는데</a:t>
            </a:r>
            <a:r>
              <a:rPr lang="en-US" altLang="ko-KR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완성되고 나니 확실히 실감이 나고 </a:t>
            </a:r>
            <a:r>
              <a:rPr lang="en-US" altLang="ko-KR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구조를 이해하는데 많은 도움이 되었습니다</a:t>
            </a:r>
            <a:r>
              <a:rPr lang="en-US" altLang="ko-KR" sz="28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8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BBA694-74FC-46B2-9284-4597D1E8A3C1}"/>
              </a:ext>
            </a:extLst>
          </p:cNvPr>
          <p:cNvSpPr txBox="1"/>
          <p:nvPr/>
        </p:nvSpPr>
        <p:spPr>
          <a:xfrm>
            <a:off x="3832054" y="487526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962EC75-DFC1-4C5A-B8FE-93CA0D60D237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B1BF6B-CD38-4928-A434-F73E9FCD541D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E7E6E6">
                      <a:lumMod val="25000"/>
                    </a:srgbClr>
                  </a:solidFill>
                  <a:latin typeface="-윤디자인웹돋움" panose="02030600000101010101" pitchFamily="18" charset="-127"/>
                  <a:ea typeface="-윤디자인웹돋움" panose="02030600000101010101" pitchFamily="18" charset="-127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9B41CF-A294-4E8D-89A2-A75E5E5EAA43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616CA0-16F5-41DE-BC5B-428718778B96}"/>
                </a:ext>
              </a:extLst>
            </p:cNvPr>
            <p:cNvSpPr txBox="1"/>
            <p:nvPr/>
          </p:nvSpPr>
          <p:spPr>
            <a:xfrm>
              <a:off x="6661886" y="1020385"/>
              <a:ext cx="505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A9CF3FC-6BBF-4AAB-8123-902B99514006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9118B0F-48F1-40B5-BA3F-6BA9C1C8D1A3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06A9F26-91CB-49C2-A44C-9829D78FC654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CFA6E1D-1B39-45D7-B77D-5CA681E1A617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1D50ECE-BCDB-49F9-9C5E-2BC7C13F9C0F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96157F1-4597-4276-9374-C3BDC015C4E4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03A21B2-0CD2-4F28-8925-865B3F321CBC}"/>
              </a:ext>
            </a:extLst>
          </p:cNvPr>
          <p:cNvSpPr txBox="1"/>
          <p:nvPr/>
        </p:nvSpPr>
        <p:spPr>
          <a:xfrm>
            <a:off x="3107124" y="1030273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>
                <a:solidFill>
                  <a:srgbClr val="E7E6E6">
                    <a:lumMod val="25000"/>
                  </a:srgbClr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기능명세</a:t>
            </a:r>
          </a:p>
        </p:txBody>
      </p:sp>
    </p:spTree>
    <p:extLst>
      <p:ext uri="{BB962C8B-B14F-4D97-AF65-F5344CB8AC3E}">
        <p14:creationId xmlns:p14="http://schemas.microsoft.com/office/powerpoint/2010/main" val="376458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010558" y="1867554"/>
            <a:ext cx="3122892" cy="3122892"/>
          </a:xfrm>
          <a:prstGeom prst="ellipse">
            <a:avLst/>
          </a:prstGeom>
          <a:solidFill>
            <a:srgbClr val="FF8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24707" y="3056233"/>
            <a:ext cx="2494594" cy="1046440"/>
            <a:chOff x="3324707" y="2939337"/>
            <a:chExt cx="2494594" cy="1046440"/>
          </a:xfrm>
        </p:grpSpPr>
        <p:sp>
          <p:nvSpPr>
            <p:cNvPr id="3" name="TextBox 2"/>
            <p:cNvSpPr txBox="1"/>
            <p:nvPr/>
          </p:nvSpPr>
          <p:spPr>
            <a:xfrm>
              <a:off x="3324707" y="2939337"/>
              <a:ext cx="2494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E7E6E6">
                      <a:lumMod val="25000"/>
                    </a:srgbClr>
                  </a:solidFill>
                  <a:latin typeface="-윤디자인웹돋움" panose="02030600000101010101" pitchFamily="18" charset="-127"/>
                  <a:ea typeface="-윤디자인웹돋움" panose="02030600000101010101" pitchFamily="18" charset="-127"/>
                </a:defRPr>
              </a:lvl1pPr>
            </a:lstStyle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THANK YOU</a:t>
              </a:r>
              <a:endPara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27811" y="3524112"/>
              <a:ext cx="888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E7E6E6">
                      <a:lumMod val="25000"/>
                    </a:srgbClr>
                  </a:solidFill>
                  <a:latin typeface="-윤디자인웹돋움" panose="02030600000101010101" pitchFamily="18" charset="-127"/>
                  <a:ea typeface="-윤디자인웹돋움" panose="02030600000101010101" pitchFamily="18" charset="-127"/>
                </a:defRPr>
              </a:lvl1pPr>
            </a:lstStyle>
            <a:p>
              <a:r>
                <a:rPr lang="en-US" altLang="ko-KR" sz="2400" dirty="0">
                  <a:solidFill>
                    <a:srgbClr val="FFDAC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2400" dirty="0">
                <a:solidFill>
                  <a:srgbClr val="FFDAC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275071" y="1132071"/>
            <a:ext cx="4593858" cy="4593858"/>
          </a:xfrm>
          <a:prstGeom prst="ellipse">
            <a:avLst/>
          </a:prstGeom>
          <a:noFill/>
          <a:ln w="28575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56993" y="1629898"/>
            <a:ext cx="3714834" cy="3714834"/>
          </a:xfrm>
          <a:prstGeom prst="ellipse">
            <a:avLst/>
          </a:prstGeom>
          <a:noFill/>
          <a:ln w="3175">
            <a:solidFill>
              <a:srgbClr val="FFC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53220" y="1629898"/>
            <a:ext cx="3714834" cy="3714834"/>
          </a:xfrm>
          <a:prstGeom prst="ellipse">
            <a:avLst/>
          </a:prstGeom>
          <a:noFill/>
          <a:ln w="3175">
            <a:solidFill>
              <a:srgbClr val="FFC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53220" y="1571583"/>
            <a:ext cx="3714834" cy="3714834"/>
          </a:xfrm>
          <a:prstGeom prst="ellipse">
            <a:avLst/>
          </a:prstGeom>
          <a:noFill/>
          <a:ln w="3175">
            <a:solidFill>
              <a:srgbClr val="FFC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106082" y="1963082"/>
            <a:ext cx="2931837" cy="29318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96614" y="6780443"/>
            <a:ext cx="2150772" cy="141668"/>
          </a:xfrm>
          <a:prstGeom prst="rect">
            <a:avLst/>
          </a:prstGeom>
          <a:solidFill>
            <a:srgbClr val="FF8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41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081" y="3167388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4800" b="1" dirty="0">
                <a:solidFill>
                  <a:srgbClr val="FE57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186" y="283385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142445" y="2268794"/>
            <a:ext cx="0" cy="2320413"/>
          </a:xfrm>
          <a:prstGeom prst="line">
            <a:avLst/>
          </a:prstGeom>
          <a:ln w="25400">
            <a:solidFill>
              <a:srgbClr val="FFBBA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4669" y="226879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4669" y="277195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4669" y="3778269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사용기술  및 작업기간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4669" y="428142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12906" y="2390483"/>
            <a:ext cx="64395" cy="64395"/>
          </a:xfrm>
          <a:prstGeom prst="rect">
            <a:avLst/>
          </a:prstGeom>
          <a:solidFill>
            <a:srgbClr val="FE574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2906" y="2893642"/>
            <a:ext cx="64395" cy="64395"/>
          </a:xfrm>
          <a:prstGeom prst="rect">
            <a:avLst/>
          </a:prstGeom>
          <a:solidFill>
            <a:srgbClr val="FE574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2906" y="3899960"/>
            <a:ext cx="64395" cy="64395"/>
          </a:xfrm>
          <a:prstGeom prst="rect">
            <a:avLst/>
          </a:prstGeom>
          <a:solidFill>
            <a:srgbClr val="FE574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12906" y="4403119"/>
            <a:ext cx="64395" cy="64395"/>
          </a:xfrm>
          <a:prstGeom prst="rect">
            <a:avLst/>
          </a:prstGeom>
          <a:solidFill>
            <a:srgbClr val="FE574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8055735" y="3358166"/>
            <a:ext cx="2150772" cy="141668"/>
          </a:xfrm>
          <a:prstGeom prst="rect">
            <a:avLst/>
          </a:prstGeom>
          <a:solidFill>
            <a:srgbClr val="FF8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42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2" name="TextBox 1"/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2286077" cy="338554"/>
            <a:chOff x="1178640" y="2795476"/>
            <a:chExt cx="2286077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2143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 Page Navigation Bar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670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내부 의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이동할 수  있게  해주는 역할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1245284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1-1. Main Page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Web Start Page</a:t>
              </a:r>
              <a:endPara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768307" cy="338554"/>
            <a:chOff x="1178640" y="2795476"/>
            <a:chExt cx="1768307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1625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Information Button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57956" y="4898018"/>
            <a:ext cx="2367699" cy="6832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 및  로그인  버튼으로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63" y="2333899"/>
            <a:ext cx="4734188" cy="405857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6575109" y="2341498"/>
            <a:ext cx="2050742" cy="20528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</p:cNvCxnSpPr>
          <p:nvPr/>
        </p:nvCxnSpPr>
        <p:spPr>
          <a:xfrm flipV="1">
            <a:off x="2925655" y="2444140"/>
            <a:ext cx="3649454" cy="9323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5555492" y="4556690"/>
            <a:ext cx="1431233" cy="459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342431" y="4485421"/>
            <a:ext cx="3158122" cy="28205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1632051" cy="338554"/>
            <a:chOff x="1178640" y="2795476"/>
            <a:chExt cx="1632051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1489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Sign In &amp; Sign Up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9787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및 로그인 버튼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시 해당 창은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메인페이지에서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1242701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1-2. Main Page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Web Start Page</a:t>
              </a:r>
              <a:endPara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341908" cy="338554"/>
            <a:chOff x="1178640" y="2795476"/>
            <a:chExt cx="1341908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1199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Board Button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57956" y="4898018"/>
            <a:ext cx="2636329" cy="9787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 Click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게시판으로 이동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비로그인시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 불가능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메인페이지에서만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있음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2357619"/>
            <a:ext cx="4734188" cy="39281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5555492" y="3719744"/>
            <a:ext cx="1431233" cy="596400"/>
          </a:xfrm>
          <a:prstGeom prst="round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</p:cNvCxnSpPr>
          <p:nvPr/>
        </p:nvCxnSpPr>
        <p:spPr>
          <a:xfrm>
            <a:off x="2925655" y="2537380"/>
            <a:ext cx="2574898" cy="1457571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4721955" y="4798750"/>
            <a:ext cx="3098306" cy="14870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916032" y="4485421"/>
            <a:ext cx="2805923" cy="1095861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31DB15-B112-4962-BCAB-B518504DCAA5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851C52-E6DC-4654-83C0-8FB69510F691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F857E4-E35E-4902-BE2E-E83B3D5047FA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A5C32A-C52C-4EBF-B424-F7EC454DEB99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F63519-BA61-40EB-BE0A-8D48634B147F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BA2C46-2686-4E86-9E13-AB12F352CF76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53D306-C2CE-428F-9036-BA635707DE64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A88F70D-54B0-4C79-A47D-D85CFD978C47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54C2149-D5D2-4771-BB71-F61561D8D574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E8A3E39-8D3B-49D5-93EC-24ECEFBA6832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77B31D8-CD45-48AD-A622-DABDFC7A68DA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5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1151150" cy="338554"/>
            <a:chOff x="1178640" y="2795476"/>
            <a:chExt cx="1151150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1008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Login form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6832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 로그인 정보 입력 창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 표시 기능  포함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912072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2-1 . Login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 기능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300230" cy="338554"/>
            <a:chOff x="1178640" y="2795476"/>
            <a:chExt cx="1300230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11576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Login Button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57956" y="4898018"/>
            <a:ext cx="2367699" cy="375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입력 버튼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63" y="2392830"/>
            <a:ext cx="4734188" cy="379906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4783119" y="3823618"/>
            <a:ext cx="3058816" cy="73307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</p:cNvCxnSpPr>
          <p:nvPr/>
        </p:nvCxnSpPr>
        <p:spPr>
          <a:xfrm>
            <a:off x="2925655" y="2537380"/>
            <a:ext cx="1857464" cy="166022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6410702" y="4668421"/>
            <a:ext cx="1431233" cy="459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</p:cNvCxnSpPr>
          <p:nvPr/>
        </p:nvCxnSpPr>
        <p:spPr>
          <a:xfrm>
            <a:off x="2644201" y="4668421"/>
            <a:ext cx="3740856" cy="27333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61227F-EBC6-47DB-903E-01B67F74CC7D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74E8B5-B749-41A8-BEF1-ED522C07C1C7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CC134C-8391-44B8-88F2-2E5A6DC7101B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341F48-9C5A-499F-A644-FC8B87042429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4821D7-94A9-4A47-A2E3-958AC6593FA9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D069CF8-61C7-4736-9C9F-65CD1C582DBC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867AAB4-85A2-4D0D-A6C1-42C525E58EB5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B4A2F25-DA22-48A5-A049-5B8189DAE7A7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D278388-8306-4FB7-9111-79F7991609F1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71348B2-F023-4AAF-9101-E0A38FB04E05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421AE2F-DD51-4280-A4BE-2ADF005CA7AD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03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1295421" cy="338554"/>
            <a:chOff x="1178640" y="2795476"/>
            <a:chExt cx="1295421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Sign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</a:t>
              </a:r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form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375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 회원가입 정보 입력 창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1020559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2-2. Sign up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 기능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444500" cy="338554"/>
            <a:chOff x="1178640" y="2795476"/>
            <a:chExt cx="1444500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Sign up Button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57956" y="4898018"/>
            <a:ext cx="2367699" cy="670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승인 버튼 이며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중복은 불가능합니다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63" y="2475699"/>
            <a:ext cx="4734188" cy="377497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4655356" y="3950281"/>
            <a:ext cx="2951764" cy="53514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</p:cNvCxnSpPr>
          <p:nvPr/>
        </p:nvCxnSpPr>
        <p:spPr>
          <a:xfrm>
            <a:off x="2830629" y="2563156"/>
            <a:ext cx="1824727" cy="160807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6280471" y="4756269"/>
            <a:ext cx="1431233" cy="459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018624" y="4485421"/>
            <a:ext cx="4202800" cy="50044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697D62-CC48-4BC9-B8D2-22B1F9446121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792967-6526-499D-91B5-1475CB387366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6D22E-854A-4C7B-99B7-1A8120FF109A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FAB896-EEB8-4C5B-87A5-9495E2D6BEA4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E38214-176C-413F-B210-7BCF23E06894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3A3555-B0C9-4136-95CE-E9D0F4BFCEA4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F522EB-3068-46E6-893E-440E0017BEFA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FDC52B-26A8-4E0E-A428-462F5F2E7A52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8ECBD-5AC2-43C6-9AFA-EAA805DEC8C2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6C5D2CC-B151-4B57-BCE7-DA3EF0E6E4DF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B3F530-3178-42A6-B44F-90D52964C6D8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3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1098252" cy="338554"/>
            <a:chOff x="1178640" y="2795476"/>
            <a:chExt cx="1098252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게시판 </a:t>
              </a:r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List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6832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제목및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작성자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조회를 통해 세부내용 확인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999895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3. Board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List</a:t>
              </a:r>
              <a:endParaRPr lang="ko-KR" altLang="en-US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게시판 목록 기능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907768" cy="338554"/>
            <a:chOff x="1178640" y="2795476"/>
            <a:chExt cx="1907768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 이동 및 글 작성</a:t>
              </a: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57956" y="4898018"/>
            <a:ext cx="2569805" cy="6832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페이지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페이지 이동 및 글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49" y="2528360"/>
            <a:ext cx="4265532" cy="377497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4262007" y="3071674"/>
            <a:ext cx="3878816" cy="12578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</p:cNvCxnSpPr>
          <p:nvPr/>
        </p:nvCxnSpPr>
        <p:spPr>
          <a:xfrm>
            <a:off x="2830629" y="2563156"/>
            <a:ext cx="1379966" cy="57362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5092873" y="5872546"/>
            <a:ext cx="2382125" cy="317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481892" y="4485421"/>
            <a:ext cx="2551130" cy="158399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697D62-CC48-4BC9-B8D2-22B1F9446121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792967-6526-499D-91B5-1475CB387366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6D22E-854A-4C7B-99B7-1A8120FF109A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FAB896-EEB8-4C5B-87A5-9495E2D6BEA4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E38214-176C-413F-B210-7BCF23E06894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3A3555-B0C9-4136-95CE-E9D0F4BFCEA4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F522EB-3068-46E6-893E-440E0017BEFA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FDC52B-26A8-4E0E-A428-462F5F2E7A52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8ECBD-5AC2-43C6-9AFA-EAA805DEC8C2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6C5D2CC-B151-4B57-BCE7-DA3EF0E6E4DF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B3F530-3178-42A6-B44F-90D52964C6D8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24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774445" cy="338554"/>
            <a:chOff x="1178640" y="2795476"/>
            <a:chExt cx="774445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Editor</a:t>
              </a:r>
              <a:endPara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670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 에디터 및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업로딩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1108383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4. 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글 작성 기능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글 작성 기능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526253" cy="338554"/>
            <a:chOff x="1178640" y="2795476"/>
            <a:chExt cx="1526253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1383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게시물 작성 버튼</a:t>
              </a: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57956" y="4898018"/>
            <a:ext cx="2367699" cy="375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게시물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업로딩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 버튼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09" y="2992652"/>
            <a:ext cx="4734188" cy="284299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3919674" y="3173641"/>
            <a:ext cx="4389825" cy="200317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</p:cNvCxnSpPr>
          <p:nvPr/>
        </p:nvCxnSpPr>
        <p:spPr>
          <a:xfrm>
            <a:off x="2196249" y="2527152"/>
            <a:ext cx="1680435" cy="98840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5686303" y="5370990"/>
            <a:ext cx="932637" cy="344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</p:cNvCxnSpPr>
          <p:nvPr/>
        </p:nvCxnSpPr>
        <p:spPr>
          <a:xfrm>
            <a:off x="2030486" y="4512559"/>
            <a:ext cx="3659148" cy="100910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697D62-CC48-4BC9-B8D2-22B1F9446121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792967-6526-499D-91B5-1475CB387366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6D22E-854A-4C7B-99B7-1A8120FF109A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FAB896-EEB8-4C5B-87A5-9495E2D6BEA4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E38214-176C-413F-B210-7BCF23E06894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3A3555-B0C9-4136-95CE-E9D0F4BFCEA4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F522EB-3068-46E6-893E-440E0017BEFA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FDC52B-26A8-4E0E-A428-462F5F2E7A52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8ECBD-5AC2-43C6-9AFA-EAA805DEC8C2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6C5D2CC-B151-4B57-BCE7-DA3EF0E6E4DF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B3F530-3178-42A6-B44F-90D52964C6D8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12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2057" y="487526"/>
            <a:ext cx="147989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b="1" dirty="0">
                <a:solidFill>
                  <a:srgbClr val="FF65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Blog Site</a:t>
            </a:r>
            <a:endParaRPr lang="ko-KR" altLang="en-US" sz="1400" b="1" dirty="0">
              <a:solidFill>
                <a:srgbClr val="FF65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57956" y="2392830"/>
            <a:ext cx="1907768" cy="338554"/>
            <a:chOff x="1178640" y="2795476"/>
            <a:chExt cx="1907768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1321181" y="2795476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글 조회 제목 및 글쓴이</a:t>
              </a: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7276" y="2949468"/>
            <a:ext cx="2907260" cy="375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조회시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글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쓴이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날짜 확인 가능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43883" y="1662159"/>
            <a:ext cx="8016536" cy="523933"/>
            <a:chOff x="1101034" y="2225108"/>
            <a:chExt cx="6458827" cy="871129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4135829" y="2225108"/>
              <a:ext cx="0" cy="432049"/>
            </a:xfrm>
            <a:prstGeom prst="straightConnector1">
              <a:avLst/>
            </a:prstGeom>
            <a:ln w="19050">
              <a:solidFill>
                <a:srgbClr val="FFDACD"/>
              </a:solidFill>
              <a:tailEnd type="oval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462637" y="2531279"/>
              <a:ext cx="1811944" cy="253771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1034" y="2482159"/>
              <a:ext cx="1108383" cy="6140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5. 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글</a:t>
              </a:r>
              <a:r>
                <a:rPr lang="en-US" altLang="ko-KR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조회 기능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9341" y="2468656"/>
              <a:ext cx="5180520" cy="6243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글 조회 기능 및 댓글 기능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124" y="4316144"/>
            <a:ext cx="1008484" cy="338554"/>
            <a:chOff x="1178640" y="2795476"/>
            <a:chExt cx="1008484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321181" y="2795476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ko-KR" altLang="en-US" sz="16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댓글 기능</a:t>
              </a:r>
            </a:p>
          </p:txBody>
        </p:sp>
        <p:sp>
          <p:nvSpPr>
            <p:cNvPr id="55" name="타원 54"/>
            <p:cNvSpPr/>
            <p:nvPr/>
          </p:nvSpPr>
          <p:spPr>
            <a:xfrm flipV="1">
              <a:off x="1178640" y="2893482"/>
              <a:ext cx="142541" cy="142541"/>
            </a:xfrm>
            <a:prstGeom prst="ellipse">
              <a:avLst/>
            </a:prstGeom>
            <a:solidFill>
              <a:srgbClr val="FFAC8F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53064" y="4883508"/>
            <a:ext cx="2367699" cy="670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조회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게시글에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댓글 기능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5C49-4A62-4A3C-8009-75E619FC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46" y="2475699"/>
            <a:ext cx="4143622" cy="377497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2485CC-F3E3-4240-BF22-EE0B9E16AC15}"/>
              </a:ext>
            </a:extLst>
          </p:cNvPr>
          <p:cNvSpPr/>
          <p:nvPr/>
        </p:nvSpPr>
        <p:spPr>
          <a:xfrm>
            <a:off x="4156725" y="2498314"/>
            <a:ext cx="3072759" cy="82664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0AC779-5A22-4FA3-8380-DE1DB240A85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30629" y="2563156"/>
            <a:ext cx="1326096" cy="34847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AD732-444C-48A9-9BB9-D82A377AC601}"/>
              </a:ext>
            </a:extLst>
          </p:cNvPr>
          <p:cNvSpPr/>
          <p:nvPr/>
        </p:nvSpPr>
        <p:spPr>
          <a:xfrm>
            <a:off x="4237972" y="5353098"/>
            <a:ext cx="2775387" cy="920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17109E-FDF4-4B98-963C-AF08F3A52811}"/>
              </a:ext>
            </a:extLst>
          </p:cNvPr>
          <p:cNvCxnSpPr>
            <a:cxnSpLocks/>
          </p:cNvCxnSpPr>
          <p:nvPr/>
        </p:nvCxnSpPr>
        <p:spPr>
          <a:xfrm>
            <a:off x="2070436" y="4470188"/>
            <a:ext cx="2086289" cy="134210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697D62-CC48-4BC9-B8D2-22B1F9446121}"/>
              </a:ext>
            </a:extLst>
          </p:cNvPr>
          <p:cNvGrpSpPr/>
          <p:nvPr/>
        </p:nvGrpSpPr>
        <p:grpSpPr>
          <a:xfrm>
            <a:off x="1536880" y="1020385"/>
            <a:ext cx="6070240" cy="307777"/>
            <a:chOff x="1455312" y="1020385"/>
            <a:chExt cx="6070240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792967-6526-499D-91B5-1475CB387366}"/>
                </a:ext>
              </a:extLst>
            </p:cNvPr>
            <p:cNvSpPr txBox="1"/>
            <p:nvPr/>
          </p:nvSpPr>
          <p:spPr>
            <a:xfrm>
              <a:off x="1736766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>
                  <a:solidFill>
                    <a:srgbClr val="FF65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사용방법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6D22E-854A-4C7B-99B7-1A8120FF109A}"/>
                </a:ext>
              </a:extLst>
            </p:cNvPr>
            <p:cNvSpPr txBox="1"/>
            <p:nvPr/>
          </p:nvSpPr>
          <p:spPr>
            <a:xfrm>
              <a:off x="3046193" y="1020385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기능명세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FAB896-EEB8-4C5B-87A5-9495E2D6BEA4}"/>
                </a:ext>
              </a:extLst>
            </p:cNvPr>
            <p:cNvSpPr txBox="1"/>
            <p:nvPr/>
          </p:nvSpPr>
          <p:spPr>
            <a:xfrm>
              <a:off x="5313989" y="1020385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사용기술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E38214-176C-413F-B210-7BCF23E06894}"/>
                </a:ext>
              </a:extLst>
            </p:cNvPr>
            <p:cNvSpPr txBox="1"/>
            <p:nvPr/>
          </p:nvSpPr>
          <p:spPr>
            <a:xfrm>
              <a:off x="6681123" y="10203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3A3555-B0C9-4136-95CE-E9D0F4BFCEA4}"/>
                </a:ext>
              </a:extLst>
            </p:cNvPr>
            <p:cNvCxnSpPr/>
            <p:nvPr/>
          </p:nvCxnSpPr>
          <p:spPr>
            <a:xfrm>
              <a:off x="145531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F522EB-3068-46E6-893E-440E0017BEFA}"/>
                </a:ext>
              </a:extLst>
            </p:cNvPr>
            <p:cNvCxnSpPr/>
            <p:nvPr/>
          </p:nvCxnSpPr>
          <p:spPr>
            <a:xfrm>
              <a:off x="2844087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FDC52B-26A8-4E0E-A428-462F5F2E7A52}"/>
                </a:ext>
              </a:extLst>
            </p:cNvPr>
            <p:cNvCxnSpPr/>
            <p:nvPr/>
          </p:nvCxnSpPr>
          <p:spPr>
            <a:xfrm>
              <a:off x="3997221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8ECBD-5AC2-43C6-9AFA-EAA805DEC8C2}"/>
                </a:ext>
              </a:extLst>
            </p:cNvPr>
            <p:cNvCxnSpPr/>
            <p:nvPr/>
          </p:nvCxnSpPr>
          <p:spPr>
            <a:xfrm>
              <a:off x="5150355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6C5D2CC-B151-4B57-BCE7-DA3EF0E6E4DF}"/>
                </a:ext>
              </a:extLst>
            </p:cNvPr>
            <p:cNvCxnSpPr/>
            <p:nvPr/>
          </p:nvCxnSpPr>
          <p:spPr>
            <a:xfrm>
              <a:off x="6303489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4B3F530-3178-42A6-B44F-90D52964C6D8}"/>
                </a:ext>
              </a:extLst>
            </p:cNvPr>
            <p:cNvCxnSpPr/>
            <p:nvPr/>
          </p:nvCxnSpPr>
          <p:spPr>
            <a:xfrm>
              <a:off x="7525552" y="1030273"/>
              <a:ext cx="0" cy="288000"/>
            </a:xfrm>
            <a:prstGeom prst="line">
              <a:avLst/>
            </a:prstGeom>
            <a:ln w="9525">
              <a:solidFill>
                <a:srgbClr val="FE574F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46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870</Words>
  <Application>Microsoft Office PowerPoint</Application>
  <PresentationFormat>화면 슬라이드 쇼(4:3)</PresentationFormat>
  <Paragraphs>334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Arial</vt:lpstr>
      <vt:lpstr>Calibri Light</vt:lpstr>
      <vt:lpstr>조선일보명조</vt:lpstr>
      <vt:lpstr>Calibri</vt:lpstr>
      <vt:lpstr>나눔바른고딕</vt:lpstr>
      <vt:lpstr>맑은 고딕</vt:lpstr>
      <vt:lpstr>굴림</vt:lpstr>
      <vt:lpstr>Office 테마</vt:lpstr>
      <vt:lpstr>1_디자인 사용자 지정</vt:lpstr>
      <vt:lpstr>2_디자인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Daehee Kim</cp:lastModifiedBy>
  <cp:revision>65</cp:revision>
  <dcterms:created xsi:type="dcterms:W3CDTF">2016-06-01T11:54:48Z</dcterms:created>
  <dcterms:modified xsi:type="dcterms:W3CDTF">2017-09-21T16:54:24Z</dcterms:modified>
</cp:coreProperties>
</file>