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9F9A4-D8B7-4980-88C4-CA5EB623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BE1C48-FA39-4321-8693-DD700F35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E3696-BC2C-4FB4-8449-38A9B268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8AC91-E017-4914-850D-7965141E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804A8-D892-4964-8695-67FE9443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1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333CE-F520-454E-B562-026479D6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38BCE4-EED5-4795-A3A1-46B4DC95B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8668C-72A7-481F-AEE0-FB2926B2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2D189-3B04-4843-8CAE-6A3E3ADD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FBCAC-01C3-4493-80EE-9517EB37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37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2C2E07-0CFB-4386-BA4D-428C55D4D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099947-7B8B-42AE-A0F5-10ECEA374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C5F36-11F6-486C-AF9C-7D3CA08E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BEF68-56AF-4014-B2A1-BED63943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3AEEB-A787-45FA-B3E0-250185DB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9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80BD2-80F8-4B27-BEF6-823F173D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D03F4-998A-4D14-93FA-5A474654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C5878-E5DF-4850-9862-DCFF5ECF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F347C-1827-4DBA-B63A-085CD40A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63961-EC5A-4C76-9843-ACD42B14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2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5E774-38A9-439B-A0B5-3EC7DAC1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80983-D470-4ABF-8D73-0FE3AD71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18EDC-D0E9-46A9-9968-7571033C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1F3543-1107-40A9-A55D-5062C8B9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88ACA-E543-4BAD-8D13-8EFC798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6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35B24-775F-4D51-AB2C-C008310C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FCE9F-0041-464D-8C16-A6F2E41FE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4E11D-F67C-4ABF-81FD-1262E52B3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8842AA-17D9-4F0C-85CF-084D371F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EA717-4AFB-4791-A1FE-11382819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D8C37-AB27-4E3A-BFC3-DF28D24C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99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32967-F8D4-48FB-B10E-AA9B3EAE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376B2-A55C-4DA1-B49D-4DE8153C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7E9F4A-B2FC-4F81-BA19-36D9493F2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7C4842-75A5-4E48-BC79-4AF8CED0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A41C63-C991-4B6E-8E43-3D611B1EC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86E1BB-3F1E-4C9D-AB2B-A1FA5956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0EC27A-71E2-42BA-BEC6-DE1D5B83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99670A-72D1-43E4-A696-1E18BF8A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2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84AAC-1D4D-4802-AA32-A7BDFAAA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49F3B4-3FD2-4F96-8D42-FE5B837D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507011-EF66-4F93-B943-06C567D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F2E586-996D-4A2F-B46D-829752FD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5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6D2359-7B28-4D20-B16D-162E5BAE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3449C2-42A5-44F0-84DD-9BB4FC54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E29E7-C363-4670-9C4E-9A84CFF7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95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FB0B3-34B2-4EAE-B6E2-F1FC4D53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E1B55-0AE2-4A8D-997A-97054B97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6580F7-6858-466B-8C6C-6D0C1C2C0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8199EC-349E-4462-919A-2513A2DB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055E3A-7C0C-4689-A539-1F7E6D38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E31AF-E071-49DD-9C58-306EC7EE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5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C1BA6-4204-4224-A3C3-90EAC15B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992B11-2B4D-4FA0-B6FB-91D20AE47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DDF40-E6C0-4A0F-A1B8-1CDBD0BE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7A268-40FE-4329-A415-967DBCA3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455D0-DA36-4900-BA72-182AB4D5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59C014-18D6-469F-B8E9-9262CE15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7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032628-0D0D-4C21-A6E3-6BA3EFF3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F6449-88EE-4FF2-AF32-12A85865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F04DE-F1D8-4D4F-ABA8-F459D78D1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2652-2108-4DEE-BEC4-C7715172BEE1}" type="datetimeFigureOut">
              <a:rPr lang="ko-KR" altLang="en-US" smtClean="0"/>
              <a:t>2021-01-16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2D142-DAA3-4119-995D-E884EF948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4A9F2-090D-4BFA-A83F-C2FBEC9E0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87D5-00EF-42F6-A2F0-48D2AAFA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1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44EE18-AC25-47C1-ACCF-19EDB0071C77}"/>
              </a:ext>
            </a:extLst>
          </p:cNvPr>
          <p:cNvSpPr/>
          <p:nvPr/>
        </p:nvSpPr>
        <p:spPr>
          <a:xfrm>
            <a:off x="4001162" y="355105"/>
            <a:ext cx="4246194" cy="61181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CBB706-8EB0-44B5-96E8-8002E4CB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6" y="224901"/>
            <a:ext cx="3505200" cy="6248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50F142F-D862-4479-B1C6-B122359F4B91}"/>
              </a:ext>
            </a:extLst>
          </p:cNvPr>
          <p:cNvSpPr/>
          <p:nvPr/>
        </p:nvSpPr>
        <p:spPr>
          <a:xfrm>
            <a:off x="8454500" y="355105"/>
            <a:ext cx="3693110" cy="461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Linear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975AEC-F7F6-4B0B-891C-302D22C5CFD7}"/>
              </a:ext>
            </a:extLst>
          </p:cNvPr>
          <p:cNvSpPr/>
          <p:nvPr/>
        </p:nvSpPr>
        <p:spPr>
          <a:xfrm>
            <a:off x="8454500" y="941031"/>
            <a:ext cx="3693110" cy="46164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Relative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CA47DA-EB17-4C9F-B912-3603EEA4CAED}"/>
              </a:ext>
            </a:extLst>
          </p:cNvPr>
          <p:cNvSpPr/>
          <p:nvPr/>
        </p:nvSpPr>
        <p:spPr>
          <a:xfrm>
            <a:off x="8454500" y="1597979"/>
            <a:ext cx="3693110" cy="46164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Scroll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F27C08-29BA-42E4-99C4-2C00F6896CDD}"/>
              </a:ext>
            </a:extLst>
          </p:cNvPr>
          <p:cNvSpPr/>
          <p:nvPr/>
        </p:nvSpPr>
        <p:spPr>
          <a:xfrm>
            <a:off x="8454500" y="2254927"/>
            <a:ext cx="3693110" cy="461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6382DC-CEA3-48E4-A8EC-12C192E27FEF}"/>
              </a:ext>
            </a:extLst>
          </p:cNvPr>
          <p:cNvSpPr/>
          <p:nvPr/>
        </p:nvSpPr>
        <p:spPr>
          <a:xfrm>
            <a:off x="8454500" y="2887461"/>
            <a:ext cx="3693110" cy="461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BE1DD3-E882-4AFE-8FD1-FE40A63B314F}"/>
              </a:ext>
            </a:extLst>
          </p:cNvPr>
          <p:cNvSpPr/>
          <p:nvPr/>
        </p:nvSpPr>
        <p:spPr>
          <a:xfrm>
            <a:off x="8454500" y="3519995"/>
            <a:ext cx="3693110" cy="461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Button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F48B48-7A3C-469B-8A4D-27988B750726}"/>
              </a:ext>
            </a:extLst>
          </p:cNvPr>
          <p:cNvSpPr/>
          <p:nvPr/>
        </p:nvSpPr>
        <p:spPr>
          <a:xfrm>
            <a:off x="4819976" y="447924"/>
            <a:ext cx="2608566" cy="461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7F8F0C-B59B-4124-A332-2A0028E1EC69}"/>
              </a:ext>
            </a:extLst>
          </p:cNvPr>
          <p:cNvSpPr/>
          <p:nvPr/>
        </p:nvSpPr>
        <p:spPr>
          <a:xfrm>
            <a:off x="4828945" y="1087342"/>
            <a:ext cx="2608566" cy="461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250644-85AF-456C-9477-67B1D2266590}"/>
              </a:ext>
            </a:extLst>
          </p:cNvPr>
          <p:cNvSpPr/>
          <p:nvPr/>
        </p:nvSpPr>
        <p:spPr>
          <a:xfrm>
            <a:off x="4626779" y="1635319"/>
            <a:ext cx="3012896" cy="1562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E8A647-038C-48C7-B77A-194CA0F8A464}"/>
              </a:ext>
            </a:extLst>
          </p:cNvPr>
          <p:cNvSpPr/>
          <p:nvPr/>
        </p:nvSpPr>
        <p:spPr>
          <a:xfrm>
            <a:off x="4147128" y="3297379"/>
            <a:ext cx="4017818" cy="2549240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CE03D9-5A52-4609-A3AC-E5A800B35487}"/>
              </a:ext>
            </a:extLst>
          </p:cNvPr>
          <p:cNvSpPr/>
          <p:nvPr/>
        </p:nvSpPr>
        <p:spPr>
          <a:xfrm>
            <a:off x="4257964" y="3519995"/>
            <a:ext cx="1641338" cy="2132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BED7E0-C4AC-467A-9079-48876475FA4E}"/>
              </a:ext>
            </a:extLst>
          </p:cNvPr>
          <p:cNvSpPr/>
          <p:nvPr/>
        </p:nvSpPr>
        <p:spPr>
          <a:xfrm>
            <a:off x="4414012" y="4055525"/>
            <a:ext cx="409068" cy="1413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A9C87F-4E96-4EBF-BC5F-A992FE5FDB61}"/>
              </a:ext>
            </a:extLst>
          </p:cNvPr>
          <p:cNvSpPr/>
          <p:nvPr/>
        </p:nvSpPr>
        <p:spPr>
          <a:xfrm>
            <a:off x="4936068" y="4143028"/>
            <a:ext cx="712738" cy="239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872564-ED06-41C0-8C2B-5FA035839442}"/>
              </a:ext>
            </a:extLst>
          </p:cNvPr>
          <p:cNvSpPr/>
          <p:nvPr/>
        </p:nvSpPr>
        <p:spPr>
          <a:xfrm>
            <a:off x="4326312" y="3968291"/>
            <a:ext cx="1474181" cy="15943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CBE0E4D-D392-48B1-ABF1-66568B10FE91}"/>
              </a:ext>
            </a:extLst>
          </p:cNvPr>
          <p:cNvSpPr/>
          <p:nvPr/>
        </p:nvSpPr>
        <p:spPr>
          <a:xfrm>
            <a:off x="4384639" y="3630118"/>
            <a:ext cx="1328820" cy="227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83E9A6F-93F6-4693-A3EC-8AFD51FBFE98}"/>
              </a:ext>
            </a:extLst>
          </p:cNvPr>
          <p:cNvSpPr/>
          <p:nvPr/>
        </p:nvSpPr>
        <p:spPr>
          <a:xfrm>
            <a:off x="4480390" y="4212956"/>
            <a:ext cx="287455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403A90-F3B1-412C-BD05-B59139D36E23}"/>
              </a:ext>
            </a:extLst>
          </p:cNvPr>
          <p:cNvSpPr/>
          <p:nvPr/>
        </p:nvSpPr>
        <p:spPr>
          <a:xfrm>
            <a:off x="4480390" y="4463638"/>
            <a:ext cx="287455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08A531-7012-4DD2-B6F8-345C59392317}"/>
              </a:ext>
            </a:extLst>
          </p:cNvPr>
          <p:cNvSpPr/>
          <p:nvPr/>
        </p:nvSpPr>
        <p:spPr>
          <a:xfrm>
            <a:off x="4480390" y="4735313"/>
            <a:ext cx="287455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3EACE41-12EA-441B-9695-CF6922BBAA6D}"/>
              </a:ext>
            </a:extLst>
          </p:cNvPr>
          <p:cNvSpPr/>
          <p:nvPr/>
        </p:nvSpPr>
        <p:spPr>
          <a:xfrm>
            <a:off x="4480390" y="5004467"/>
            <a:ext cx="287455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D09457-45F5-4599-B4B2-D32836AE08BF}"/>
              </a:ext>
            </a:extLst>
          </p:cNvPr>
          <p:cNvSpPr/>
          <p:nvPr/>
        </p:nvSpPr>
        <p:spPr>
          <a:xfrm>
            <a:off x="4147128" y="5957536"/>
            <a:ext cx="4017818" cy="3698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555E77-FE6A-48FE-B4F0-E53AB6745669}"/>
              </a:ext>
            </a:extLst>
          </p:cNvPr>
          <p:cNvSpPr/>
          <p:nvPr/>
        </p:nvSpPr>
        <p:spPr>
          <a:xfrm>
            <a:off x="4414246" y="6027214"/>
            <a:ext cx="1139944" cy="2314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3E88634-6AB7-4491-A122-AB14974E3FA1}"/>
              </a:ext>
            </a:extLst>
          </p:cNvPr>
          <p:cNvSpPr/>
          <p:nvPr/>
        </p:nvSpPr>
        <p:spPr>
          <a:xfrm>
            <a:off x="5632728" y="6027214"/>
            <a:ext cx="1139944" cy="2314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91F30B-7AEF-4CAD-AEB0-EBBA29E5994C}"/>
              </a:ext>
            </a:extLst>
          </p:cNvPr>
          <p:cNvSpPr/>
          <p:nvPr/>
        </p:nvSpPr>
        <p:spPr>
          <a:xfrm>
            <a:off x="6850044" y="6027214"/>
            <a:ext cx="1139944" cy="2314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80DBF1-7350-4B72-BC71-5E2C9900A3D8}"/>
              </a:ext>
            </a:extLst>
          </p:cNvPr>
          <p:cNvSpPr/>
          <p:nvPr/>
        </p:nvSpPr>
        <p:spPr>
          <a:xfrm>
            <a:off x="4480390" y="5224892"/>
            <a:ext cx="287455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45E896-F636-45FC-ACA4-17F8E34E39F6}"/>
              </a:ext>
            </a:extLst>
          </p:cNvPr>
          <p:cNvSpPr/>
          <p:nvPr/>
        </p:nvSpPr>
        <p:spPr>
          <a:xfrm>
            <a:off x="4986829" y="4194484"/>
            <a:ext cx="287455" cy="1427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8C48C4A-68B0-438D-926D-25DD28698ECE}"/>
              </a:ext>
            </a:extLst>
          </p:cNvPr>
          <p:cNvSpPr/>
          <p:nvPr/>
        </p:nvSpPr>
        <p:spPr>
          <a:xfrm>
            <a:off x="5325045" y="4194484"/>
            <a:ext cx="287455" cy="1508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62664D6-75CB-40C1-802C-12FB53253E4F}"/>
              </a:ext>
            </a:extLst>
          </p:cNvPr>
          <p:cNvSpPr/>
          <p:nvPr/>
        </p:nvSpPr>
        <p:spPr>
          <a:xfrm>
            <a:off x="4936068" y="4463638"/>
            <a:ext cx="712738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B65C58B-FE38-4F4D-8565-9F4E8CA14FF7}"/>
              </a:ext>
            </a:extLst>
          </p:cNvPr>
          <p:cNvSpPr/>
          <p:nvPr/>
        </p:nvSpPr>
        <p:spPr>
          <a:xfrm>
            <a:off x="4936068" y="4678699"/>
            <a:ext cx="712738" cy="239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CE987B-96DF-4702-874F-6DAD6701FD7F}"/>
              </a:ext>
            </a:extLst>
          </p:cNvPr>
          <p:cNvSpPr/>
          <p:nvPr/>
        </p:nvSpPr>
        <p:spPr>
          <a:xfrm>
            <a:off x="4986829" y="4730155"/>
            <a:ext cx="287455" cy="1427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D7CE297-D0A5-44DC-B5B9-E67360E53459}"/>
              </a:ext>
            </a:extLst>
          </p:cNvPr>
          <p:cNvSpPr/>
          <p:nvPr/>
        </p:nvSpPr>
        <p:spPr>
          <a:xfrm>
            <a:off x="5325045" y="4730155"/>
            <a:ext cx="287455" cy="1508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06D89C7-B796-4B5C-8B9D-DE546140E9AA}"/>
              </a:ext>
            </a:extLst>
          </p:cNvPr>
          <p:cNvSpPr/>
          <p:nvPr/>
        </p:nvSpPr>
        <p:spPr>
          <a:xfrm>
            <a:off x="4936068" y="4999309"/>
            <a:ext cx="712738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3A41ED2-D997-4538-8AAF-5EF3313540C9}"/>
              </a:ext>
            </a:extLst>
          </p:cNvPr>
          <p:cNvSpPr/>
          <p:nvPr/>
        </p:nvSpPr>
        <p:spPr>
          <a:xfrm>
            <a:off x="4936068" y="5219733"/>
            <a:ext cx="712738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69A19ED-E8F4-43E4-AD98-AC55859C307E}"/>
              </a:ext>
            </a:extLst>
          </p:cNvPr>
          <p:cNvSpPr/>
          <p:nvPr/>
        </p:nvSpPr>
        <p:spPr>
          <a:xfrm>
            <a:off x="4884276" y="4055525"/>
            <a:ext cx="825893" cy="1413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C0B5483-46A5-4460-AAF7-5869964A9988}"/>
              </a:ext>
            </a:extLst>
          </p:cNvPr>
          <p:cNvSpPr/>
          <p:nvPr/>
        </p:nvSpPr>
        <p:spPr>
          <a:xfrm>
            <a:off x="6380643" y="3519995"/>
            <a:ext cx="1641338" cy="2132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5ACC54B-D690-43A8-9612-7DAEE532A808}"/>
              </a:ext>
            </a:extLst>
          </p:cNvPr>
          <p:cNvSpPr/>
          <p:nvPr/>
        </p:nvSpPr>
        <p:spPr>
          <a:xfrm>
            <a:off x="6536691" y="4055525"/>
            <a:ext cx="409068" cy="1413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53D6EDD-EB6F-49DC-BBE4-5AA041C1D55E}"/>
              </a:ext>
            </a:extLst>
          </p:cNvPr>
          <p:cNvSpPr/>
          <p:nvPr/>
        </p:nvSpPr>
        <p:spPr>
          <a:xfrm>
            <a:off x="7058747" y="4143028"/>
            <a:ext cx="712738" cy="239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B24F399-891C-40F2-A983-632E64F152CE}"/>
              </a:ext>
            </a:extLst>
          </p:cNvPr>
          <p:cNvSpPr/>
          <p:nvPr/>
        </p:nvSpPr>
        <p:spPr>
          <a:xfrm>
            <a:off x="6448991" y="3968291"/>
            <a:ext cx="1474181" cy="15943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C02653-2716-4F21-8B94-427B890BF4BD}"/>
              </a:ext>
            </a:extLst>
          </p:cNvPr>
          <p:cNvSpPr/>
          <p:nvPr/>
        </p:nvSpPr>
        <p:spPr>
          <a:xfrm>
            <a:off x="6507318" y="3630118"/>
            <a:ext cx="1328820" cy="227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6116F0C-50CD-4EDF-9267-81606389F2A0}"/>
              </a:ext>
            </a:extLst>
          </p:cNvPr>
          <p:cNvSpPr/>
          <p:nvPr/>
        </p:nvSpPr>
        <p:spPr>
          <a:xfrm>
            <a:off x="6603069" y="4212956"/>
            <a:ext cx="287455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E5BD78-809D-4952-9124-533B2EFC8AE8}"/>
              </a:ext>
            </a:extLst>
          </p:cNvPr>
          <p:cNvSpPr/>
          <p:nvPr/>
        </p:nvSpPr>
        <p:spPr>
          <a:xfrm>
            <a:off x="6603069" y="4463638"/>
            <a:ext cx="287455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98EE390-4C9D-4A55-96FA-0A297BC2D115}"/>
              </a:ext>
            </a:extLst>
          </p:cNvPr>
          <p:cNvSpPr/>
          <p:nvPr/>
        </p:nvSpPr>
        <p:spPr>
          <a:xfrm>
            <a:off x="6603069" y="4735313"/>
            <a:ext cx="287455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E92C564-D5A3-406C-8DC5-3C7B7E0EDCF3}"/>
              </a:ext>
            </a:extLst>
          </p:cNvPr>
          <p:cNvSpPr/>
          <p:nvPr/>
        </p:nvSpPr>
        <p:spPr>
          <a:xfrm>
            <a:off x="6603069" y="5004467"/>
            <a:ext cx="287455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4A59DE4-45CD-407E-BD5D-844DE3EFFA02}"/>
              </a:ext>
            </a:extLst>
          </p:cNvPr>
          <p:cNvSpPr/>
          <p:nvPr/>
        </p:nvSpPr>
        <p:spPr>
          <a:xfrm>
            <a:off x="6603069" y="5224892"/>
            <a:ext cx="287455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D5A37A-A3F5-4B46-B2E3-840DC2346275}"/>
              </a:ext>
            </a:extLst>
          </p:cNvPr>
          <p:cNvSpPr/>
          <p:nvPr/>
        </p:nvSpPr>
        <p:spPr>
          <a:xfrm>
            <a:off x="7109508" y="4194484"/>
            <a:ext cx="287455" cy="1427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F2A474-A8F8-4774-9A08-3A0B958CD4F9}"/>
              </a:ext>
            </a:extLst>
          </p:cNvPr>
          <p:cNvSpPr/>
          <p:nvPr/>
        </p:nvSpPr>
        <p:spPr>
          <a:xfrm>
            <a:off x="7447724" y="4194484"/>
            <a:ext cx="287455" cy="1508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49B7342-8CF4-4ED1-99E8-C0E715FAF217}"/>
              </a:ext>
            </a:extLst>
          </p:cNvPr>
          <p:cNvSpPr/>
          <p:nvPr/>
        </p:nvSpPr>
        <p:spPr>
          <a:xfrm>
            <a:off x="7058747" y="4463638"/>
            <a:ext cx="712738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E931028-1ACB-400A-9D01-E7F67802A275}"/>
              </a:ext>
            </a:extLst>
          </p:cNvPr>
          <p:cNvSpPr/>
          <p:nvPr/>
        </p:nvSpPr>
        <p:spPr>
          <a:xfrm>
            <a:off x="7058747" y="4678699"/>
            <a:ext cx="712738" cy="239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D837D8A-8358-47F2-8C33-FB043AE45DE3}"/>
              </a:ext>
            </a:extLst>
          </p:cNvPr>
          <p:cNvSpPr/>
          <p:nvPr/>
        </p:nvSpPr>
        <p:spPr>
          <a:xfrm>
            <a:off x="7109508" y="4730155"/>
            <a:ext cx="287455" cy="1427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9551EDE-4F83-4136-B46F-3F5ED30D0C2C}"/>
              </a:ext>
            </a:extLst>
          </p:cNvPr>
          <p:cNvSpPr/>
          <p:nvPr/>
        </p:nvSpPr>
        <p:spPr>
          <a:xfrm>
            <a:off x="7447724" y="4730155"/>
            <a:ext cx="287455" cy="1508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0CF87C0-E890-4C43-AFBE-FB67177DC9F0}"/>
              </a:ext>
            </a:extLst>
          </p:cNvPr>
          <p:cNvSpPr/>
          <p:nvPr/>
        </p:nvSpPr>
        <p:spPr>
          <a:xfrm>
            <a:off x="7058747" y="4999309"/>
            <a:ext cx="712738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A113368-6D1A-41C2-9A05-761AB038567D}"/>
              </a:ext>
            </a:extLst>
          </p:cNvPr>
          <p:cNvSpPr/>
          <p:nvPr/>
        </p:nvSpPr>
        <p:spPr>
          <a:xfrm>
            <a:off x="7058747" y="5219733"/>
            <a:ext cx="712738" cy="1427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794ECBF-DA14-433A-91C3-725F1E8BE06F}"/>
              </a:ext>
            </a:extLst>
          </p:cNvPr>
          <p:cNvSpPr/>
          <p:nvPr/>
        </p:nvSpPr>
        <p:spPr>
          <a:xfrm>
            <a:off x="7006955" y="4055525"/>
            <a:ext cx="825893" cy="14137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5851E1-9DD0-4853-B2F0-37E3584D5413}"/>
              </a:ext>
            </a:extLst>
          </p:cNvPr>
          <p:cNvSpPr/>
          <p:nvPr/>
        </p:nvSpPr>
        <p:spPr>
          <a:xfrm>
            <a:off x="6062782" y="3519995"/>
            <a:ext cx="140889" cy="2132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4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daehyeong</dc:creator>
  <cp:lastModifiedBy>ko daehyeong</cp:lastModifiedBy>
  <cp:revision>21</cp:revision>
  <dcterms:created xsi:type="dcterms:W3CDTF">2021-01-16T11:46:37Z</dcterms:created>
  <dcterms:modified xsi:type="dcterms:W3CDTF">2021-01-16T12:04:25Z</dcterms:modified>
</cp:coreProperties>
</file>