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F471-21E9-4CE3-B025-106F681C6DE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4ADA-A084-428B-A08E-1D0FC29FE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4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743B-DB24-F648-51FA-757CB6FC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BA1EE-C201-9D87-34C1-42473DA5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5DFA8-9F77-8FE2-3457-03774514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011CC-E342-0981-E68B-7031D586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1F588-7C6B-FDE3-DB4E-99EA4476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4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F7F9-6D02-2CC6-444C-52F3EEF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CD796-A447-32A0-B1A0-C0A69F88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3FC73-F9BD-E138-99E2-2FE7E9AE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F2FCB-E8DA-450D-AF8D-B5410C48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D0F37-20C5-F788-C517-D523A679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4D619-1864-6085-F061-ECFCEB456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654FE-772C-8E28-ED54-DCBF7778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2E883-E64B-5B4E-F0DF-AE8ED6EF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9730-A753-BB48-201C-BC3B4D2B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FA029-6463-4817-E164-905F42C7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5198-A419-3D2C-B4E4-DB27C0C8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2BC85-6B01-F513-AF00-D4A11A60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A5B69-D1CE-2666-4A03-2135F73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3A96D-7E34-4BA3-C541-437966B1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395D0-9366-E75C-5759-FFEE5454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4D82-C317-0A14-DA9E-90B8BC00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89CE8-B8B1-9BD8-669C-9AEEDAED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BE23B-6C6A-7590-ABDA-ADAC691A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7365A-720F-FF1D-A7EC-1917574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6E832-4831-7493-6CA3-292A2CC0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F4FA2-F075-35DA-7EDA-C1FDC047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3ED6-EDC2-2A76-8D1F-76DE3844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E2621-6F03-74B7-7D3D-EDDAEB053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2EA77-191B-19CF-5A1B-C41FC90E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27A40-743E-FBFC-36C9-55651C15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2F179-953B-8191-4539-80818D8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AA70-4E50-B31F-79B1-EC2E2FD0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75EB3-72A5-1B3F-7CFF-FBE9481A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AA3DA-6701-91CB-8EF2-6EE2E64BD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DC08D-F9EC-10B8-A3A5-EDA71245F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0D83D-8AEA-B6BA-C637-FB88DEFCD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1E9A2-B1EA-CE5D-CDB7-98A97A0D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84C5A-8932-0A56-C595-4E03F9B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98DFB5-DC9F-205F-F9B6-9614BB9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7FDFF-9269-F16C-9ACA-9FF9FE59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6E34-2B97-61B8-9107-BFDDA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27791-92BE-7E6F-346E-2A028E15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F7932-373C-C061-FF02-790C42D4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759FF-196F-2D05-92AB-C6677685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ECCF9-5352-F214-CF3D-7E4191DA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0E77A-BC56-6807-5BAB-7F0C8605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8BE21-BDBF-0FA0-97D1-CAB7C86E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4AA6D-FCA8-10FE-AF1A-6A204584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1668B-A8C8-ED04-4FEF-FE910A1E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54510-5889-B528-9E65-9DC5055C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FDD17-6A62-4A48-1EDA-07AB32A0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3688D-2EB4-BD12-5F3A-6F404D38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528D-6F1A-DB2C-24C9-50AFFCE2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19C08-28C4-ABDF-0EEB-97E47713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C441B-1D70-9D59-4F7D-48658485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178C4-4412-553E-320F-AEC2E080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D741A-AF77-C5CC-AB64-02CCDB6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081E3-CD73-6A23-6593-45F3385C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0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F97F3A-1973-022A-D89C-37B2BF1F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A1598-B342-5FA3-B98F-698D2F02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56521-CA91-A7F2-5E75-2930C9D3A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429E-F63D-4B79-9E0E-595B14CA405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04123-B70E-ABF8-D52E-18AF8ACA9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33EF-D263-1453-A4BC-58E69B43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3EC4-38CE-4674-B9B7-411D8698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371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1150082" y="177286"/>
            <a:ext cx="914400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2774302" y="177282"/>
            <a:ext cx="678957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49646-8FCC-B1E4-EB19-058519BC64CA}"/>
              </a:ext>
            </a:extLst>
          </p:cNvPr>
          <p:cNvSpPr/>
          <p:nvPr/>
        </p:nvSpPr>
        <p:spPr>
          <a:xfrm>
            <a:off x="2774302" y="5065741"/>
            <a:ext cx="9159545" cy="11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en-US" altLang="ko-KR" dirty="0"/>
              <a:t>– 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12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371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Readonly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0954139" y="177282"/>
            <a:ext cx="111034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3116424" y="177282"/>
            <a:ext cx="599958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49646-8FCC-B1E4-EB19-058519BC64CA}"/>
              </a:ext>
            </a:extLst>
          </p:cNvPr>
          <p:cNvSpPr/>
          <p:nvPr/>
        </p:nvSpPr>
        <p:spPr>
          <a:xfrm>
            <a:off x="2774302" y="5065741"/>
            <a:ext cx="9159545" cy="11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AB7FF-3132-B402-581F-D8BDADA01FBD}"/>
              </a:ext>
            </a:extLst>
          </p:cNvPr>
          <p:cNvSpPr/>
          <p:nvPr/>
        </p:nvSpPr>
        <p:spPr>
          <a:xfrm>
            <a:off x="9554547" y="174177"/>
            <a:ext cx="127207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F3641F-E993-835D-2765-75491FFFEC09}"/>
              </a:ext>
            </a:extLst>
          </p:cNvPr>
          <p:cNvSpPr/>
          <p:nvPr/>
        </p:nvSpPr>
        <p:spPr>
          <a:xfrm>
            <a:off x="9635411" y="190308"/>
            <a:ext cx="401216" cy="45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3EA9-BEF4-DCCE-F50A-F4647A16AB20}"/>
              </a:ext>
            </a:extLst>
          </p:cNvPr>
          <p:cNvSpPr txBox="1"/>
          <p:nvPr/>
        </p:nvSpPr>
        <p:spPr>
          <a:xfrm>
            <a:off x="10008633" y="245700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새대갈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C4AF9D-64BF-1664-5DEC-58E69B980CD8}"/>
              </a:ext>
            </a:extLst>
          </p:cNvPr>
          <p:cNvCxnSpPr/>
          <p:nvPr/>
        </p:nvCxnSpPr>
        <p:spPr>
          <a:xfrm>
            <a:off x="9554547" y="5458408"/>
            <a:ext cx="2654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42FF2A-FBFE-9FD1-1868-2F89C52C69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F20C85-113B-9AAF-4287-4B8F174A8635}"/>
              </a:ext>
            </a:extLst>
          </p:cNvPr>
          <p:cNvSpPr/>
          <p:nvPr/>
        </p:nvSpPr>
        <p:spPr>
          <a:xfrm>
            <a:off x="121298" y="294681"/>
            <a:ext cx="3100875" cy="63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7BA521-2074-16F1-3CEA-AC54CB010EC7}"/>
              </a:ext>
            </a:extLst>
          </p:cNvPr>
          <p:cNvSpPr/>
          <p:nvPr/>
        </p:nvSpPr>
        <p:spPr>
          <a:xfrm>
            <a:off x="3222173" y="294681"/>
            <a:ext cx="8235820" cy="63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누른 게시글의 대한 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1)</a:t>
            </a:r>
            <a:r>
              <a:rPr lang="ko-KR" altLang="en-US" dirty="0"/>
              <a:t>드래그 혹은 </a:t>
            </a:r>
            <a:r>
              <a:rPr lang="en-US" altLang="ko-KR" dirty="0"/>
              <a:t>2)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B5B306-FD30-4D49-1945-06F7E38E48B7}"/>
              </a:ext>
            </a:extLst>
          </p:cNvPr>
          <p:cNvSpPr/>
          <p:nvPr/>
        </p:nvSpPr>
        <p:spPr>
          <a:xfrm>
            <a:off x="104192" y="5318449"/>
            <a:ext cx="3100875" cy="13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</a:t>
            </a:r>
            <a:r>
              <a:rPr lang="ko-KR" altLang="en-US" dirty="0"/>
              <a:t>코멘트 달기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2CCD63-4A6D-A14B-D487-D88377E6B035}"/>
              </a:ext>
            </a:extLst>
          </p:cNvPr>
          <p:cNvSpPr/>
          <p:nvPr/>
        </p:nvSpPr>
        <p:spPr>
          <a:xfrm>
            <a:off x="121298" y="103118"/>
            <a:ext cx="11943183" cy="24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515C62-801E-2DAF-A14D-B56AE91BE050}"/>
              </a:ext>
            </a:extLst>
          </p:cNvPr>
          <p:cNvSpPr/>
          <p:nvPr/>
        </p:nvSpPr>
        <p:spPr>
          <a:xfrm>
            <a:off x="11457993" y="343662"/>
            <a:ext cx="576166" cy="6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7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371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Readonly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0954139" y="177282"/>
            <a:ext cx="111034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3116424" y="177282"/>
            <a:ext cx="599958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49646-8FCC-B1E4-EB19-058519BC64CA}"/>
              </a:ext>
            </a:extLst>
          </p:cNvPr>
          <p:cNvSpPr/>
          <p:nvPr/>
        </p:nvSpPr>
        <p:spPr>
          <a:xfrm>
            <a:off x="2774302" y="5065741"/>
            <a:ext cx="9159545" cy="11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AB7FF-3132-B402-581F-D8BDADA01FBD}"/>
              </a:ext>
            </a:extLst>
          </p:cNvPr>
          <p:cNvSpPr/>
          <p:nvPr/>
        </p:nvSpPr>
        <p:spPr>
          <a:xfrm>
            <a:off x="9554547" y="174177"/>
            <a:ext cx="127207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F3641F-E993-835D-2765-75491FFFEC09}"/>
              </a:ext>
            </a:extLst>
          </p:cNvPr>
          <p:cNvSpPr/>
          <p:nvPr/>
        </p:nvSpPr>
        <p:spPr>
          <a:xfrm>
            <a:off x="9635411" y="190308"/>
            <a:ext cx="401216" cy="45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3EA9-BEF4-DCCE-F50A-F4647A16AB20}"/>
              </a:ext>
            </a:extLst>
          </p:cNvPr>
          <p:cNvSpPr txBox="1"/>
          <p:nvPr/>
        </p:nvSpPr>
        <p:spPr>
          <a:xfrm>
            <a:off x="10008633" y="245700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새대갈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C4AF9D-64BF-1664-5DEC-58E69B980CD8}"/>
              </a:ext>
            </a:extLst>
          </p:cNvPr>
          <p:cNvCxnSpPr/>
          <p:nvPr/>
        </p:nvCxnSpPr>
        <p:spPr>
          <a:xfrm>
            <a:off x="9554547" y="5458408"/>
            <a:ext cx="2654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42FF2A-FBFE-9FD1-1868-2F89C52C69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C5CEA5-6BB3-DA87-B74E-938E77658430}"/>
              </a:ext>
            </a:extLst>
          </p:cNvPr>
          <p:cNvSpPr/>
          <p:nvPr/>
        </p:nvSpPr>
        <p:spPr>
          <a:xfrm>
            <a:off x="121298" y="294681"/>
            <a:ext cx="3100875" cy="63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375EDE-137A-7895-7F61-B897D520D3AA}"/>
              </a:ext>
            </a:extLst>
          </p:cNvPr>
          <p:cNvSpPr/>
          <p:nvPr/>
        </p:nvSpPr>
        <p:spPr>
          <a:xfrm>
            <a:off x="3222172" y="294681"/>
            <a:ext cx="8842309" cy="63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게시글의 대한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96D30D-0094-C874-7CF5-AA19002B6234}"/>
              </a:ext>
            </a:extLst>
          </p:cNvPr>
          <p:cNvSpPr/>
          <p:nvPr/>
        </p:nvSpPr>
        <p:spPr>
          <a:xfrm>
            <a:off x="104192" y="5318449"/>
            <a:ext cx="3100875" cy="13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</a:t>
            </a:r>
            <a:r>
              <a:rPr lang="ko-KR" altLang="en-US" dirty="0"/>
              <a:t>코멘트 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CC3449-8F05-0250-8FEA-6E1E22C440B5}"/>
              </a:ext>
            </a:extLst>
          </p:cNvPr>
          <p:cNvSpPr/>
          <p:nvPr/>
        </p:nvSpPr>
        <p:spPr>
          <a:xfrm>
            <a:off x="121298" y="103118"/>
            <a:ext cx="11943183" cy="24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A5DFC-0A15-31F1-8277-ECA46ADDF72D}"/>
              </a:ext>
            </a:extLst>
          </p:cNvPr>
          <p:cNvSpPr/>
          <p:nvPr/>
        </p:nvSpPr>
        <p:spPr>
          <a:xfrm>
            <a:off x="11485986" y="343662"/>
            <a:ext cx="576166" cy="6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46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511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0954139" y="177282"/>
            <a:ext cx="111034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3116424" y="177282"/>
            <a:ext cx="599958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AB7FF-3132-B402-581F-D8BDADA01FBD}"/>
              </a:ext>
            </a:extLst>
          </p:cNvPr>
          <p:cNvSpPr/>
          <p:nvPr/>
        </p:nvSpPr>
        <p:spPr>
          <a:xfrm>
            <a:off x="9554547" y="174177"/>
            <a:ext cx="127207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F3641F-E993-835D-2765-75491FFFEC09}"/>
              </a:ext>
            </a:extLst>
          </p:cNvPr>
          <p:cNvSpPr/>
          <p:nvPr/>
        </p:nvSpPr>
        <p:spPr>
          <a:xfrm>
            <a:off x="9635411" y="190308"/>
            <a:ext cx="401216" cy="45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3EA9-BEF4-DCCE-F50A-F4647A16AB20}"/>
              </a:ext>
            </a:extLst>
          </p:cNvPr>
          <p:cNvSpPr txBox="1"/>
          <p:nvPr/>
        </p:nvSpPr>
        <p:spPr>
          <a:xfrm>
            <a:off x="10008633" y="245700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새대갈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B37108-B303-21E8-3CF9-F02B04B41FC2}"/>
              </a:ext>
            </a:extLst>
          </p:cNvPr>
          <p:cNvSpPr/>
          <p:nvPr/>
        </p:nvSpPr>
        <p:spPr>
          <a:xfrm>
            <a:off x="121298" y="1657746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Story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475EAD-E317-BACA-55BB-A283B9C71323}"/>
              </a:ext>
            </a:extLst>
          </p:cNvPr>
          <p:cNvSpPr/>
          <p:nvPr/>
        </p:nvSpPr>
        <p:spPr>
          <a:xfrm>
            <a:off x="2892489" y="1260797"/>
            <a:ext cx="7144138" cy="7172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8244D8-9923-5897-2C57-DE8E963130F5}"/>
              </a:ext>
            </a:extLst>
          </p:cNvPr>
          <p:cNvSpPr/>
          <p:nvPr/>
        </p:nvSpPr>
        <p:spPr>
          <a:xfrm>
            <a:off x="2892489" y="2045164"/>
            <a:ext cx="8920065" cy="40420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A74596-6EC3-664D-770C-5571570DB6B5}"/>
              </a:ext>
            </a:extLst>
          </p:cNvPr>
          <p:cNvSpPr/>
          <p:nvPr/>
        </p:nvSpPr>
        <p:spPr>
          <a:xfrm>
            <a:off x="11028784" y="1260797"/>
            <a:ext cx="783771" cy="7172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36CF0A-A2ED-501E-E520-D607BB6C3C18}"/>
              </a:ext>
            </a:extLst>
          </p:cNvPr>
          <p:cNvSpPr/>
          <p:nvPr/>
        </p:nvSpPr>
        <p:spPr>
          <a:xfrm>
            <a:off x="10154815" y="1260797"/>
            <a:ext cx="752678" cy="7172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22427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10" y="491411"/>
            <a:ext cx="4273410" cy="4571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4BD497-E4E7-785F-D58E-B3C49D9103F6}"/>
              </a:ext>
            </a:extLst>
          </p:cNvPr>
          <p:cNvSpPr/>
          <p:nvPr/>
        </p:nvSpPr>
        <p:spPr>
          <a:xfrm>
            <a:off x="4138128" y="1706569"/>
            <a:ext cx="3512974" cy="58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8A37-D928-6CB4-6161-5739B668F2D0}"/>
              </a:ext>
            </a:extLst>
          </p:cNvPr>
          <p:cNvSpPr/>
          <p:nvPr/>
        </p:nvSpPr>
        <p:spPr>
          <a:xfrm>
            <a:off x="4138128" y="2905409"/>
            <a:ext cx="3512974" cy="58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4044820" y="1342006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C95B3-9534-3FF1-87D0-FB4E2BE098D7}"/>
              </a:ext>
            </a:extLst>
          </p:cNvPr>
          <p:cNvSpPr txBox="1"/>
          <p:nvPr/>
        </p:nvSpPr>
        <p:spPr>
          <a:xfrm>
            <a:off x="4044819" y="2536077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15D1E-DAC0-1BE3-10E7-7A8D281E70CD}"/>
              </a:ext>
            </a:extLst>
          </p:cNvPr>
          <p:cNvSpPr txBox="1"/>
          <p:nvPr/>
        </p:nvSpPr>
        <p:spPr>
          <a:xfrm>
            <a:off x="4502022" y="3730148"/>
            <a:ext cx="254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/ </a:t>
            </a:r>
            <a:r>
              <a:rPr lang="ko-KR" altLang="en-US" dirty="0"/>
              <a:t>비밀번호 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FE99A2-E2E6-E963-11F1-6CDCC8069D3F}"/>
              </a:ext>
            </a:extLst>
          </p:cNvPr>
          <p:cNvSpPr/>
          <p:nvPr/>
        </p:nvSpPr>
        <p:spPr>
          <a:xfrm>
            <a:off x="5533053" y="4488024"/>
            <a:ext cx="634480" cy="50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21C18B-75C7-13D8-57D1-BE8FF57BD618}"/>
              </a:ext>
            </a:extLst>
          </p:cNvPr>
          <p:cNvCxnSpPr/>
          <p:nvPr/>
        </p:nvCxnSpPr>
        <p:spPr>
          <a:xfrm>
            <a:off x="5645020" y="4767943"/>
            <a:ext cx="45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D1F815-3599-B078-4354-1FF629C84A7D}"/>
              </a:ext>
            </a:extLst>
          </p:cNvPr>
          <p:cNvSpPr txBox="1"/>
          <p:nvPr/>
        </p:nvSpPr>
        <p:spPr>
          <a:xfrm>
            <a:off x="5433311" y="489790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11356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09" y="491411"/>
            <a:ext cx="4273410" cy="55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4BD497-E4E7-785F-D58E-B3C49D9103F6}"/>
              </a:ext>
            </a:extLst>
          </p:cNvPr>
          <p:cNvSpPr/>
          <p:nvPr/>
        </p:nvSpPr>
        <p:spPr>
          <a:xfrm>
            <a:off x="4138128" y="1702496"/>
            <a:ext cx="3512974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8A37-D928-6CB4-6161-5739B668F2D0}"/>
              </a:ext>
            </a:extLst>
          </p:cNvPr>
          <p:cNvSpPr/>
          <p:nvPr/>
        </p:nvSpPr>
        <p:spPr>
          <a:xfrm>
            <a:off x="4138128" y="2532964"/>
            <a:ext cx="3512974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5345314" y="593469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C95B3-9534-3FF1-87D0-FB4E2BE098D7}"/>
              </a:ext>
            </a:extLst>
          </p:cNvPr>
          <p:cNvSpPr txBox="1"/>
          <p:nvPr/>
        </p:nvSpPr>
        <p:spPr>
          <a:xfrm>
            <a:off x="4035489" y="2228751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25367-483A-636B-3A9E-547D17D6BC00}"/>
              </a:ext>
            </a:extLst>
          </p:cNvPr>
          <p:cNvSpPr txBox="1"/>
          <p:nvPr/>
        </p:nvSpPr>
        <p:spPr>
          <a:xfrm>
            <a:off x="4035489" y="1411110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29AA78-02F8-0D67-F414-48CC63B0ECFD}"/>
              </a:ext>
            </a:extLst>
          </p:cNvPr>
          <p:cNvSpPr/>
          <p:nvPr/>
        </p:nvSpPr>
        <p:spPr>
          <a:xfrm>
            <a:off x="4145127" y="3420253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5C0F9-96BF-390B-6757-4B462F156D11}"/>
              </a:ext>
            </a:extLst>
          </p:cNvPr>
          <p:cNvSpPr txBox="1"/>
          <p:nvPr/>
        </p:nvSpPr>
        <p:spPr>
          <a:xfrm>
            <a:off x="4035489" y="3135186"/>
            <a:ext cx="164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생년월일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7BD3D4-2A57-2A41-41F7-5C7EDADDF238}"/>
              </a:ext>
            </a:extLst>
          </p:cNvPr>
          <p:cNvSpPr/>
          <p:nvPr/>
        </p:nvSpPr>
        <p:spPr>
          <a:xfrm>
            <a:off x="6536100" y="3435221"/>
            <a:ext cx="1133664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1B24DA-7E3B-54C8-BA82-E8F5CB47FDAC}"/>
              </a:ext>
            </a:extLst>
          </p:cNvPr>
          <p:cNvSpPr/>
          <p:nvPr/>
        </p:nvSpPr>
        <p:spPr>
          <a:xfrm>
            <a:off x="4153331" y="4109937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체크박스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52AA3-5737-28A8-6015-B545F8396FF2}"/>
              </a:ext>
            </a:extLst>
          </p:cNvPr>
          <p:cNvSpPr txBox="1"/>
          <p:nvPr/>
        </p:nvSpPr>
        <p:spPr>
          <a:xfrm>
            <a:off x="4043693" y="3824870"/>
            <a:ext cx="164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226CB8-B12B-A585-66E6-0919CBBE3980}"/>
              </a:ext>
            </a:extLst>
          </p:cNvPr>
          <p:cNvSpPr/>
          <p:nvPr/>
        </p:nvSpPr>
        <p:spPr>
          <a:xfrm>
            <a:off x="5363979" y="4124905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체크박스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188860-7E3B-C410-5F93-E94F79EE2753}"/>
              </a:ext>
            </a:extLst>
          </p:cNvPr>
          <p:cNvSpPr/>
          <p:nvPr/>
        </p:nvSpPr>
        <p:spPr>
          <a:xfrm>
            <a:off x="6553635" y="4124905"/>
            <a:ext cx="1133664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체크박스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B836B-B253-A024-5131-417120A3E615}"/>
              </a:ext>
            </a:extLst>
          </p:cNvPr>
          <p:cNvSpPr/>
          <p:nvPr/>
        </p:nvSpPr>
        <p:spPr>
          <a:xfrm>
            <a:off x="5345314" y="3420253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03E048-3C12-EEFC-5B80-3F70A9949337}"/>
              </a:ext>
            </a:extLst>
          </p:cNvPr>
          <p:cNvSpPr/>
          <p:nvPr/>
        </p:nvSpPr>
        <p:spPr>
          <a:xfrm>
            <a:off x="46950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999A43-F706-63E8-814C-F343C68A9DE5}"/>
              </a:ext>
            </a:extLst>
          </p:cNvPr>
          <p:cNvSpPr/>
          <p:nvPr/>
        </p:nvSpPr>
        <p:spPr>
          <a:xfrm>
            <a:off x="60107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6965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09" y="491411"/>
            <a:ext cx="4273410" cy="55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4BD497-E4E7-785F-D58E-B3C49D9103F6}"/>
              </a:ext>
            </a:extLst>
          </p:cNvPr>
          <p:cNvSpPr/>
          <p:nvPr/>
        </p:nvSpPr>
        <p:spPr>
          <a:xfrm>
            <a:off x="4138127" y="2854491"/>
            <a:ext cx="3512974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5345314" y="593469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03E048-3C12-EEFC-5B80-3F70A9949337}"/>
              </a:ext>
            </a:extLst>
          </p:cNvPr>
          <p:cNvSpPr/>
          <p:nvPr/>
        </p:nvSpPr>
        <p:spPr>
          <a:xfrm>
            <a:off x="46950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999A43-F706-63E8-814C-F343C68A9DE5}"/>
              </a:ext>
            </a:extLst>
          </p:cNvPr>
          <p:cNvSpPr/>
          <p:nvPr/>
        </p:nvSpPr>
        <p:spPr>
          <a:xfrm>
            <a:off x="60107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4D969-EE65-F57E-494A-04F96686E545}"/>
              </a:ext>
            </a:extLst>
          </p:cNvPr>
          <p:cNvSpPr txBox="1"/>
          <p:nvPr/>
        </p:nvSpPr>
        <p:spPr>
          <a:xfrm>
            <a:off x="4026157" y="2508102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11445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09" y="491411"/>
            <a:ext cx="4273410" cy="55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4BD497-E4E7-785F-D58E-B3C49D9103F6}"/>
              </a:ext>
            </a:extLst>
          </p:cNvPr>
          <p:cNvSpPr/>
          <p:nvPr/>
        </p:nvSpPr>
        <p:spPr>
          <a:xfrm>
            <a:off x="4138127" y="1617606"/>
            <a:ext cx="351297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5345314" y="593469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03E048-3C12-EEFC-5B80-3F70A9949337}"/>
              </a:ext>
            </a:extLst>
          </p:cNvPr>
          <p:cNvSpPr/>
          <p:nvPr/>
        </p:nvSpPr>
        <p:spPr>
          <a:xfrm>
            <a:off x="46950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999A43-F706-63E8-814C-F343C68A9DE5}"/>
              </a:ext>
            </a:extLst>
          </p:cNvPr>
          <p:cNvSpPr/>
          <p:nvPr/>
        </p:nvSpPr>
        <p:spPr>
          <a:xfrm>
            <a:off x="60107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4D969-EE65-F57E-494A-04F96686E545}"/>
              </a:ext>
            </a:extLst>
          </p:cNvPr>
          <p:cNvSpPr txBox="1"/>
          <p:nvPr/>
        </p:nvSpPr>
        <p:spPr>
          <a:xfrm>
            <a:off x="4035488" y="1182569"/>
            <a:ext cx="17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약관 동의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E42D94-131B-C11D-ED24-60819140AE0C}"/>
              </a:ext>
            </a:extLst>
          </p:cNvPr>
          <p:cNvSpPr/>
          <p:nvPr/>
        </p:nvSpPr>
        <p:spPr>
          <a:xfrm>
            <a:off x="4138127" y="2386183"/>
            <a:ext cx="351297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45DAB-F91D-B44C-2951-368F1305D266}"/>
              </a:ext>
            </a:extLst>
          </p:cNvPr>
          <p:cNvSpPr/>
          <p:nvPr/>
        </p:nvSpPr>
        <p:spPr>
          <a:xfrm>
            <a:off x="4138127" y="3152704"/>
            <a:ext cx="351297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9DA4E-6CA7-3043-0FFC-8AC5C679BE8C}"/>
              </a:ext>
            </a:extLst>
          </p:cNvPr>
          <p:cNvSpPr/>
          <p:nvPr/>
        </p:nvSpPr>
        <p:spPr>
          <a:xfrm>
            <a:off x="4138127" y="3915480"/>
            <a:ext cx="351297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D6FC2-74A7-B0F8-8284-F0EEAFFC1737}"/>
              </a:ext>
            </a:extLst>
          </p:cNvPr>
          <p:cNvSpPr/>
          <p:nvPr/>
        </p:nvSpPr>
        <p:spPr>
          <a:xfrm>
            <a:off x="4138127" y="4687414"/>
            <a:ext cx="351297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3012A-FAB0-EECA-63B6-3EB32F26EFD9}"/>
              </a:ext>
            </a:extLst>
          </p:cNvPr>
          <p:cNvSpPr txBox="1"/>
          <p:nvPr/>
        </p:nvSpPr>
        <p:spPr>
          <a:xfrm>
            <a:off x="4035488" y="2005242"/>
            <a:ext cx="27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 약관 동의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29DD2-914A-BCA1-D544-ADDA6AB88177}"/>
              </a:ext>
            </a:extLst>
          </p:cNvPr>
          <p:cNvSpPr txBox="1"/>
          <p:nvPr/>
        </p:nvSpPr>
        <p:spPr>
          <a:xfrm>
            <a:off x="4035488" y="2801823"/>
            <a:ext cx="27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정책 동의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04C96-7795-98D4-201A-15C8CA9FE0DC}"/>
              </a:ext>
            </a:extLst>
          </p:cNvPr>
          <p:cNvSpPr txBox="1"/>
          <p:nvPr/>
        </p:nvSpPr>
        <p:spPr>
          <a:xfrm>
            <a:off x="4035488" y="3541076"/>
            <a:ext cx="2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개인정보 수집 동의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ED52E-DBCC-9F67-5C9D-5258A8118FF5}"/>
              </a:ext>
            </a:extLst>
          </p:cNvPr>
          <p:cNvSpPr txBox="1"/>
          <p:nvPr/>
        </p:nvSpPr>
        <p:spPr>
          <a:xfrm>
            <a:off x="4035488" y="4288213"/>
            <a:ext cx="2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 약관 동의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DDFFE-A7E8-DA9A-C84A-EE5027446B5C}"/>
              </a:ext>
            </a:extLst>
          </p:cNvPr>
          <p:cNvSpPr txBox="1"/>
          <p:nvPr/>
        </p:nvSpPr>
        <p:spPr>
          <a:xfrm>
            <a:off x="4496708" y="5274682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79E76-E9B4-E008-5E7C-417E378A3196}"/>
              </a:ext>
            </a:extLst>
          </p:cNvPr>
          <p:cNvSpPr txBox="1"/>
          <p:nvPr/>
        </p:nvSpPr>
        <p:spPr>
          <a:xfrm>
            <a:off x="5815343" y="5274682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D99C28A-E36B-ECDE-506B-EA8160227CA2}"/>
              </a:ext>
            </a:extLst>
          </p:cNvPr>
          <p:cNvSpPr/>
          <p:nvPr/>
        </p:nvSpPr>
        <p:spPr>
          <a:xfrm>
            <a:off x="7427167" y="1348270"/>
            <a:ext cx="121298" cy="12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E4EC9C-A092-6660-3075-74CC588CE02B}"/>
              </a:ext>
            </a:extLst>
          </p:cNvPr>
          <p:cNvSpPr/>
          <p:nvPr/>
        </p:nvSpPr>
        <p:spPr>
          <a:xfrm>
            <a:off x="7422501" y="2157684"/>
            <a:ext cx="121298" cy="12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32D7D9-A3CB-A956-4B31-FD42EA9B8C9B}"/>
              </a:ext>
            </a:extLst>
          </p:cNvPr>
          <p:cNvSpPr/>
          <p:nvPr/>
        </p:nvSpPr>
        <p:spPr>
          <a:xfrm>
            <a:off x="7427167" y="2946529"/>
            <a:ext cx="121298" cy="12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01DDAC-88B1-B4D7-E10B-D1F5062D0CF8}"/>
              </a:ext>
            </a:extLst>
          </p:cNvPr>
          <p:cNvSpPr/>
          <p:nvPr/>
        </p:nvSpPr>
        <p:spPr>
          <a:xfrm>
            <a:off x="7427167" y="3685245"/>
            <a:ext cx="121298" cy="12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B63C09-EF1F-3B04-871A-E608E1578CE0}"/>
              </a:ext>
            </a:extLst>
          </p:cNvPr>
          <p:cNvSpPr/>
          <p:nvPr/>
        </p:nvSpPr>
        <p:spPr>
          <a:xfrm>
            <a:off x="7427167" y="4420445"/>
            <a:ext cx="121298" cy="12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55ACE-C3F9-4EFE-CD6D-DCA993CC495F}"/>
              </a:ext>
            </a:extLst>
          </p:cNvPr>
          <p:cNvSpPr txBox="1"/>
          <p:nvPr/>
        </p:nvSpPr>
        <p:spPr>
          <a:xfrm>
            <a:off x="6271376" y="1823712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3ED40-E9B5-4A31-3272-72361FF8FD37}"/>
              </a:ext>
            </a:extLst>
          </p:cNvPr>
          <p:cNvSpPr txBox="1"/>
          <p:nvPr/>
        </p:nvSpPr>
        <p:spPr>
          <a:xfrm>
            <a:off x="6474922" y="2610409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43365C-070D-B176-9D20-ED8DFD50124F}"/>
              </a:ext>
            </a:extLst>
          </p:cNvPr>
          <p:cNvSpPr txBox="1"/>
          <p:nvPr/>
        </p:nvSpPr>
        <p:spPr>
          <a:xfrm>
            <a:off x="6665156" y="3337187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70771-5150-3897-DC4D-6A41683BF702}"/>
              </a:ext>
            </a:extLst>
          </p:cNvPr>
          <p:cNvSpPr txBox="1"/>
          <p:nvPr/>
        </p:nvSpPr>
        <p:spPr>
          <a:xfrm>
            <a:off x="6190340" y="4076643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EC6B34-8125-CAF3-7DDF-952CDD031858}"/>
              </a:ext>
            </a:extLst>
          </p:cNvPr>
          <p:cNvSpPr txBox="1"/>
          <p:nvPr/>
        </p:nvSpPr>
        <p:spPr>
          <a:xfrm>
            <a:off x="7461552" y="1061232"/>
            <a:ext cx="3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93D0A7-87C5-ACC8-76A8-ADC039819A79}"/>
              </a:ext>
            </a:extLst>
          </p:cNvPr>
          <p:cNvSpPr txBox="1"/>
          <p:nvPr/>
        </p:nvSpPr>
        <p:spPr>
          <a:xfrm>
            <a:off x="7422501" y="1835974"/>
            <a:ext cx="58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E952A-D692-29AB-369F-D639241AC2C4}"/>
              </a:ext>
            </a:extLst>
          </p:cNvPr>
          <p:cNvSpPr txBox="1"/>
          <p:nvPr/>
        </p:nvSpPr>
        <p:spPr>
          <a:xfrm>
            <a:off x="7434981" y="2647686"/>
            <a:ext cx="58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444B6B-4BEA-C7FF-478F-65AB62634F3F}"/>
              </a:ext>
            </a:extLst>
          </p:cNvPr>
          <p:cNvSpPr txBox="1"/>
          <p:nvPr/>
        </p:nvSpPr>
        <p:spPr>
          <a:xfrm>
            <a:off x="7456312" y="3423259"/>
            <a:ext cx="58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7E54B6-A229-F889-7C81-07EC20065D09}"/>
              </a:ext>
            </a:extLst>
          </p:cNvPr>
          <p:cNvSpPr txBox="1"/>
          <p:nvPr/>
        </p:nvSpPr>
        <p:spPr>
          <a:xfrm>
            <a:off x="7414320" y="4132266"/>
            <a:ext cx="58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DCBF9D-4AC5-91F1-1466-1FF5B8696BA6}"/>
              </a:ext>
            </a:extLst>
          </p:cNvPr>
          <p:cNvSpPr/>
          <p:nvPr/>
        </p:nvSpPr>
        <p:spPr>
          <a:xfrm>
            <a:off x="10186170" y="0"/>
            <a:ext cx="2019821" cy="6857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</a:t>
            </a:r>
            <a:r>
              <a:rPr lang="ko-KR" altLang="en-US" dirty="0"/>
              <a:t>은 </a:t>
            </a:r>
            <a:r>
              <a:rPr lang="ko-KR" altLang="en-US" dirty="0" err="1"/>
              <a:t>체크박스이며</a:t>
            </a:r>
            <a:r>
              <a:rPr lang="ko-KR" altLang="en-US" dirty="0"/>
              <a:t> 누르면 아래에 있는 버튼들이 다 눌리게 된다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모든 약관 동의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2)</a:t>
            </a:r>
            <a:r>
              <a:rPr lang="ko-KR" altLang="en-US" dirty="0"/>
              <a:t>은 클릭하게 되면 </a:t>
            </a:r>
            <a:endParaRPr lang="en-US" altLang="ko-KR" dirty="0"/>
          </a:p>
          <a:p>
            <a:pPr algn="ctr"/>
            <a:r>
              <a:rPr lang="ko-KR" altLang="en-US" dirty="0"/>
              <a:t>옆에 있는것과 같이 약관 내용이 나오게 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3) 3</a:t>
            </a:r>
            <a:r>
              <a:rPr lang="ko-KR" altLang="en-US" dirty="0"/>
              <a:t>번은 동의를 </a:t>
            </a:r>
            <a:r>
              <a:rPr lang="en-US" altLang="ko-KR" dirty="0"/>
              <a:t>4</a:t>
            </a:r>
            <a:r>
              <a:rPr lang="ko-KR" altLang="en-US" dirty="0"/>
              <a:t>개를 다 눌렀을 경우에 다음 버튼이 보이게 되며 </a:t>
            </a:r>
            <a:r>
              <a:rPr lang="ko-KR" altLang="en-US" dirty="0" err="1"/>
              <a:t>뒤로가기는</a:t>
            </a:r>
            <a:r>
              <a:rPr lang="ko-KR" altLang="en-US" dirty="0"/>
              <a:t> </a:t>
            </a:r>
            <a:r>
              <a:rPr lang="en-US" altLang="ko-KR" dirty="0"/>
              <a:t>1-1, 1</a:t>
            </a:r>
            <a:r>
              <a:rPr lang="ko-KR" altLang="en-US" dirty="0"/>
              <a:t>번 버튼을 </a:t>
            </a:r>
            <a:r>
              <a:rPr lang="ko-KR" altLang="en-US" dirty="0" err="1"/>
              <a:t>안눌러도</a:t>
            </a:r>
            <a:r>
              <a:rPr lang="ko-KR" altLang="en-US" dirty="0"/>
              <a:t> 나오게 표시한다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EFB25DB-10AE-1D53-42F8-840764E4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272" y="2226344"/>
            <a:ext cx="3141073" cy="9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09" y="436988"/>
            <a:ext cx="4273410" cy="55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5345314" y="593469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03E048-3C12-EEFC-5B80-3F70A9949337}"/>
              </a:ext>
            </a:extLst>
          </p:cNvPr>
          <p:cNvSpPr/>
          <p:nvPr/>
        </p:nvSpPr>
        <p:spPr>
          <a:xfrm>
            <a:off x="46950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999A43-F706-63E8-814C-F343C68A9DE5}"/>
              </a:ext>
            </a:extLst>
          </p:cNvPr>
          <p:cNvSpPr/>
          <p:nvPr/>
        </p:nvSpPr>
        <p:spPr>
          <a:xfrm>
            <a:off x="6010767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4D969-EE65-F57E-494A-04F96686E545}"/>
              </a:ext>
            </a:extLst>
          </p:cNvPr>
          <p:cNvSpPr txBox="1"/>
          <p:nvPr/>
        </p:nvSpPr>
        <p:spPr>
          <a:xfrm>
            <a:off x="3991770" y="1427883"/>
            <a:ext cx="153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49FAA-367E-EE49-1B1C-97257AC65465}"/>
              </a:ext>
            </a:extLst>
          </p:cNvPr>
          <p:cNvSpPr/>
          <p:nvPr/>
        </p:nvSpPr>
        <p:spPr>
          <a:xfrm>
            <a:off x="4154070" y="1917637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8B2352-043C-6086-1FA4-43765FE46DF2}"/>
              </a:ext>
            </a:extLst>
          </p:cNvPr>
          <p:cNvSpPr/>
          <p:nvPr/>
        </p:nvSpPr>
        <p:spPr>
          <a:xfrm>
            <a:off x="5439747" y="1917637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E5397-F5D8-70E8-B95A-6E7E8FE1A43D}"/>
              </a:ext>
            </a:extLst>
          </p:cNvPr>
          <p:cNvSpPr/>
          <p:nvPr/>
        </p:nvSpPr>
        <p:spPr>
          <a:xfrm>
            <a:off x="4798870" y="1917637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4FB96-67B5-1A06-2D44-8C434EEEA6CD}"/>
              </a:ext>
            </a:extLst>
          </p:cNvPr>
          <p:cNvSpPr/>
          <p:nvPr/>
        </p:nvSpPr>
        <p:spPr>
          <a:xfrm>
            <a:off x="6116610" y="1903435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14C780-BE7F-D97F-05BC-2935345CF27F}"/>
              </a:ext>
            </a:extLst>
          </p:cNvPr>
          <p:cNvSpPr/>
          <p:nvPr/>
        </p:nvSpPr>
        <p:spPr>
          <a:xfrm>
            <a:off x="7402287" y="1903435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D3A15-E4C1-9049-2398-37E4F8466673}"/>
              </a:ext>
            </a:extLst>
          </p:cNvPr>
          <p:cNvSpPr/>
          <p:nvPr/>
        </p:nvSpPr>
        <p:spPr>
          <a:xfrm>
            <a:off x="6761410" y="1903435"/>
            <a:ext cx="454867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8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1668621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F33C7-406F-CF26-DFB2-9BEB6CB5CA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87AC0-B702-665C-89DC-29C4E36A543B}"/>
              </a:ext>
            </a:extLst>
          </p:cNvPr>
          <p:cNvSpPr/>
          <p:nvPr/>
        </p:nvSpPr>
        <p:spPr>
          <a:xfrm>
            <a:off x="3757909" y="436988"/>
            <a:ext cx="4273410" cy="555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2D695-6EDA-89B9-94F2-A92014369FA5}"/>
              </a:ext>
            </a:extLst>
          </p:cNvPr>
          <p:cNvSpPr txBox="1"/>
          <p:nvPr/>
        </p:nvSpPr>
        <p:spPr>
          <a:xfrm>
            <a:off x="5345314" y="593469"/>
            <a:ext cx="13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999A43-F706-63E8-814C-F343C68A9DE5}"/>
              </a:ext>
            </a:extLst>
          </p:cNvPr>
          <p:cNvSpPr/>
          <p:nvPr/>
        </p:nvSpPr>
        <p:spPr>
          <a:xfrm>
            <a:off x="5335943" y="5505069"/>
            <a:ext cx="1117341" cy="3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4D969-EE65-F57E-494A-04F96686E545}"/>
              </a:ext>
            </a:extLst>
          </p:cNvPr>
          <p:cNvSpPr txBox="1"/>
          <p:nvPr/>
        </p:nvSpPr>
        <p:spPr>
          <a:xfrm>
            <a:off x="3991769" y="1427883"/>
            <a:ext cx="378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완료</a:t>
            </a:r>
          </a:p>
        </p:txBody>
      </p:sp>
    </p:spTree>
    <p:extLst>
      <p:ext uri="{BB962C8B-B14F-4D97-AF65-F5344CB8AC3E}">
        <p14:creationId xmlns:p14="http://schemas.microsoft.com/office/powerpoint/2010/main" val="37330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371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Readonly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0954139" y="177282"/>
            <a:ext cx="111034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3116424" y="177282"/>
            <a:ext cx="599958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49646-8FCC-B1E4-EB19-058519BC64CA}"/>
              </a:ext>
            </a:extLst>
          </p:cNvPr>
          <p:cNvSpPr/>
          <p:nvPr/>
        </p:nvSpPr>
        <p:spPr>
          <a:xfrm>
            <a:off x="2774302" y="5065741"/>
            <a:ext cx="9159545" cy="11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AB7FF-3132-B402-581F-D8BDADA01FBD}"/>
              </a:ext>
            </a:extLst>
          </p:cNvPr>
          <p:cNvSpPr/>
          <p:nvPr/>
        </p:nvSpPr>
        <p:spPr>
          <a:xfrm>
            <a:off x="9554547" y="174177"/>
            <a:ext cx="127207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F3641F-E993-835D-2765-75491FFFEC09}"/>
              </a:ext>
            </a:extLst>
          </p:cNvPr>
          <p:cNvSpPr/>
          <p:nvPr/>
        </p:nvSpPr>
        <p:spPr>
          <a:xfrm>
            <a:off x="9635411" y="190308"/>
            <a:ext cx="401216" cy="45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3EA9-BEF4-DCCE-F50A-F4647A16AB20}"/>
              </a:ext>
            </a:extLst>
          </p:cNvPr>
          <p:cNvSpPr txBox="1"/>
          <p:nvPr/>
        </p:nvSpPr>
        <p:spPr>
          <a:xfrm>
            <a:off x="10008633" y="245700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새대갈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3E429-A072-76FC-86E7-40285C3CE9F9}"/>
              </a:ext>
            </a:extLst>
          </p:cNvPr>
          <p:cNvSpPr/>
          <p:nvPr/>
        </p:nvSpPr>
        <p:spPr>
          <a:xfrm>
            <a:off x="121298" y="1657746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4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8A2E1-56F8-A8E5-7844-53AC81688CA5}"/>
              </a:ext>
            </a:extLst>
          </p:cNvPr>
          <p:cNvSpPr/>
          <p:nvPr/>
        </p:nvSpPr>
        <p:spPr>
          <a:xfrm>
            <a:off x="2774302" y="1101012"/>
            <a:ext cx="9159545" cy="371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Readonly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0329D-C072-BC5E-6390-D635868D7E29}"/>
              </a:ext>
            </a:extLst>
          </p:cNvPr>
          <p:cNvSpPr/>
          <p:nvPr/>
        </p:nvSpPr>
        <p:spPr>
          <a:xfrm>
            <a:off x="0" y="0"/>
            <a:ext cx="12192000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D64C89-8962-A531-F75A-7EB7DAF6D1E4}"/>
              </a:ext>
            </a:extLst>
          </p:cNvPr>
          <p:cNvCxnSpPr/>
          <p:nvPr/>
        </p:nvCxnSpPr>
        <p:spPr>
          <a:xfrm>
            <a:off x="2528596" y="1035698"/>
            <a:ext cx="0" cy="517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9F6BC-FB43-EC70-4B3D-5C4999E3E908}"/>
              </a:ext>
            </a:extLst>
          </p:cNvPr>
          <p:cNvCxnSpPr>
            <a:cxnSpLocks/>
          </p:cNvCxnSpPr>
          <p:nvPr/>
        </p:nvCxnSpPr>
        <p:spPr>
          <a:xfrm>
            <a:off x="121298" y="6366588"/>
            <a:ext cx="11943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B9640-11C9-6D3B-B6B4-AB150501A4A6}"/>
              </a:ext>
            </a:extLst>
          </p:cNvPr>
          <p:cNvSpPr/>
          <p:nvPr/>
        </p:nvSpPr>
        <p:spPr>
          <a:xfrm>
            <a:off x="121298" y="1101012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7CF55-0592-14E2-676C-33A26BF3129E}"/>
              </a:ext>
            </a:extLst>
          </p:cNvPr>
          <p:cNvSpPr/>
          <p:nvPr/>
        </p:nvSpPr>
        <p:spPr>
          <a:xfrm>
            <a:off x="121298" y="214607"/>
            <a:ext cx="1156996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DA8A46-EB54-DB2B-8646-89D8437444C7}"/>
              </a:ext>
            </a:extLst>
          </p:cNvPr>
          <p:cNvSpPr/>
          <p:nvPr/>
        </p:nvSpPr>
        <p:spPr>
          <a:xfrm>
            <a:off x="10954139" y="177282"/>
            <a:ext cx="111034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0F77DB-13EA-92D8-6601-C62174907331}"/>
              </a:ext>
            </a:extLst>
          </p:cNvPr>
          <p:cNvSpPr/>
          <p:nvPr/>
        </p:nvSpPr>
        <p:spPr>
          <a:xfrm>
            <a:off x="3116424" y="177282"/>
            <a:ext cx="599958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E586E-D73C-5EAF-2E1F-CB9176972A84}"/>
              </a:ext>
            </a:extLst>
          </p:cNvPr>
          <p:cNvSpPr txBox="1"/>
          <p:nvPr/>
        </p:nvSpPr>
        <p:spPr>
          <a:xfrm>
            <a:off x="5690119" y="-7465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712EC-AD34-CF57-D7C0-979AEBC83CF3}"/>
              </a:ext>
            </a:extLst>
          </p:cNvPr>
          <p:cNvSpPr txBox="1"/>
          <p:nvPr/>
        </p:nvSpPr>
        <p:spPr>
          <a:xfrm>
            <a:off x="2579914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3F0B7-BD24-2214-8B69-C2772F4DE5D5}"/>
              </a:ext>
            </a:extLst>
          </p:cNvPr>
          <p:cNvSpPr txBox="1"/>
          <p:nvPr/>
        </p:nvSpPr>
        <p:spPr>
          <a:xfrm>
            <a:off x="1454020" y="891465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38840-EF6D-75FE-5A92-E381A507EB7B}"/>
              </a:ext>
            </a:extLst>
          </p:cNvPr>
          <p:cNvSpPr txBox="1"/>
          <p:nvPr/>
        </p:nvSpPr>
        <p:spPr>
          <a:xfrm>
            <a:off x="5690119" y="6375919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49646-8FCC-B1E4-EB19-058519BC64CA}"/>
              </a:ext>
            </a:extLst>
          </p:cNvPr>
          <p:cNvSpPr/>
          <p:nvPr/>
        </p:nvSpPr>
        <p:spPr>
          <a:xfrm>
            <a:off x="2774302" y="5065741"/>
            <a:ext cx="9159545" cy="112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</a:t>
            </a:r>
            <a:r>
              <a:rPr lang="ko-KR" altLang="en-US" dirty="0" err="1"/>
              <a:t>최신꺼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동영상 </a:t>
            </a:r>
            <a:r>
              <a:rPr lang="en-US" altLang="ko-KR" dirty="0"/>
              <a:t>or</a:t>
            </a:r>
            <a:r>
              <a:rPr lang="ko-KR" altLang="en-US" dirty="0"/>
              <a:t> 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AAB7FF-3132-B402-581F-D8BDADA01FBD}"/>
              </a:ext>
            </a:extLst>
          </p:cNvPr>
          <p:cNvSpPr/>
          <p:nvPr/>
        </p:nvSpPr>
        <p:spPr>
          <a:xfrm>
            <a:off x="9554547" y="174177"/>
            <a:ext cx="1272073" cy="494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F3641F-E993-835D-2765-75491FFFEC09}"/>
              </a:ext>
            </a:extLst>
          </p:cNvPr>
          <p:cNvSpPr/>
          <p:nvPr/>
        </p:nvSpPr>
        <p:spPr>
          <a:xfrm>
            <a:off x="9635411" y="190308"/>
            <a:ext cx="401216" cy="45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3EA9-BEF4-DCCE-F50A-F4647A16AB20}"/>
              </a:ext>
            </a:extLst>
          </p:cNvPr>
          <p:cNvSpPr txBox="1"/>
          <p:nvPr/>
        </p:nvSpPr>
        <p:spPr>
          <a:xfrm>
            <a:off x="10008633" y="245700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새대갈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D8B9F-E4D4-8174-0613-98A70B8D68B8}"/>
              </a:ext>
            </a:extLst>
          </p:cNvPr>
          <p:cNvSpPr/>
          <p:nvPr/>
        </p:nvSpPr>
        <p:spPr>
          <a:xfrm>
            <a:off x="9571653" y="0"/>
            <a:ext cx="2637453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6C8FE-3C44-98B4-5B4A-CBC02107FDCC}"/>
              </a:ext>
            </a:extLst>
          </p:cNvPr>
          <p:cNvSpPr/>
          <p:nvPr/>
        </p:nvSpPr>
        <p:spPr>
          <a:xfrm>
            <a:off x="9663404" y="110015"/>
            <a:ext cx="2401078" cy="11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EC72-0078-61A2-5934-DBFC7AD11360}"/>
              </a:ext>
            </a:extLst>
          </p:cNvPr>
          <p:cNvSpPr/>
          <p:nvPr/>
        </p:nvSpPr>
        <p:spPr>
          <a:xfrm>
            <a:off x="9688288" y="1390662"/>
            <a:ext cx="2401078" cy="11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CDE115-2C0C-3A93-4D2A-97B9156AB11F}"/>
              </a:ext>
            </a:extLst>
          </p:cNvPr>
          <p:cNvSpPr/>
          <p:nvPr/>
        </p:nvSpPr>
        <p:spPr>
          <a:xfrm>
            <a:off x="9699172" y="2704919"/>
            <a:ext cx="2401078" cy="11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6C528F-A698-A3F8-8621-6018CEF806C2}"/>
              </a:ext>
            </a:extLst>
          </p:cNvPr>
          <p:cNvSpPr/>
          <p:nvPr/>
        </p:nvSpPr>
        <p:spPr>
          <a:xfrm>
            <a:off x="9699172" y="4024042"/>
            <a:ext cx="2401078" cy="11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C4AF9D-64BF-1664-5DEC-58E69B980CD8}"/>
              </a:ext>
            </a:extLst>
          </p:cNvPr>
          <p:cNvCxnSpPr/>
          <p:nvPr/>
        </p:nvCxnSpPr>
        <p:spPr>
          <a:xfrm>
            <a:off x="9554547" y="5458408"/>
            <a:ext cx="2654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B37108-B303-21E8-3CF9-F02B04B41FC2}"/>
              </a:ext>
            </a:extLst>
          </p:cNvPr>
          <p:cNvSpPr/>
          <p:nvPr/>
        </p:nvSpPr>
        <p:spPr>
          <a:xfrm>
            <a:off x="121298" y="1657746"/>
            <a:ext cx="2239346" cy="4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1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312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4557</dc:creator>
  <cp:lastModifiedBy>4557</cp:lastModifiedBy>
  <cp:revision>12</cp:revision>
  <dcterms:created xsi:type="dcterms:W3CDTF">2022-08-24T06:45:46Z</dcterms:created>
  <dcterms:modified xsi:type="dcterms:W3CDTF">2022-08-24T09:58:46Z</dcterms:modified>
</cp:coreProperties>
</file>