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40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1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1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0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3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6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4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1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5731-199D-46AF-BF9E-42B0A933135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A83C-2640-4DAD-8CB1-FAB393F0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524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Dataset Info.</a:t>
            </a:r>
            <a:endParaRPr lang="ko-KR" altLang="en-US" dirty="0"/>
          </a:p>
          <a:p>
            <a:r>
              <a:rPr lang="en-US" altLang="ko-KR" b="1" dirty="0"/>
              <a:t>train [</a:t>
            </a:r>
            <a:r>
              <a:rPr lang="ko-KR" altLang="en-US" b="1" dirty="0"/>
              <a:t>폴더</a:t>
            </a:r>
            <a:r>
              <a:rPr lang="en-US" altLang="ko-KR" b="1" dirty="0"/>
              <a:t>]</a:t>
            </a:r>
            <a:endParaRPr lang="ko-KR" altLang="en-US" dirty="0"/>
          </a:p>
          <a:p>
            <a:r>
              <a:rPr lang="en-US" altLang="ko-KR" dirty="0" err="1"/>
              <a:t>lr</a:t>
            </a:r>
            <a:r>
              <a:rPr lang="en-US" altLang="ko-KR" dirty="0"/>
              <a:t> [</a:t>
            </a:r>
            <a:r>
              <a:rPr lang="ko-KR" altLang="en-US" dirty="0"/>
              <a:t>폴더</a:t>
            </a:r>
            <a:r>
              <a:rPr lang="en-US" altLang="ko-KR" dirty="0"/>
              <a:t>] : Noise &amp; Low-Resolution JPG </a:t>
            </a:r>
            <a:r>
              <a:rPr lang="ko-KR" altLang="en-US" dirty="0"/>
              <a:t>이미지 </a:t>
            </a:r>
            <a:r>
              <a:rPr lang="en-US" altLang="ko-KR" dirty="0"/>
              <a:t>(input, 29603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hr</a:t>
            </a:r>
            <a:r>
              <a:rPr lang="en-US" altLang="ko-KR" dirty="0"/>
              <a:t> [</a:t>
            </a:r>
            <a:r>
              <a:rPr lang="ko-KR" altLang="en-US" dirty="0"/>
              <a:t>폴더</a:t>
            </a:r>
            <a:r>
              <a:rPr lang="en-US" altLang="ko-KR" dirty="0"/>
              <a:t>] : </a:t>
            </a:r>
            <a:r>
              <a:rPr lang="ko-KR" altLang="en-US" dirty="0"/>
              <a:t>원본 </a:t>
            </a:r>
            <a:r>
              <a:rPr lang="en-US" altLang="ko-KR" dirty="0"/>
              <a:t>High-Resolution JPG </a:t>
            </a:r>
            <a:r>
              <a:rPr lang="ko-KR" altLang="en-US" dirty="0"/>
              <a:t>이미지 </a:t>
            </a:r>
            <a:r>
              <a:rPr lang="en-US" altLang="ko-KR" dirty="0"/>
              <a:t>(target, 29603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test [</a:t>
            </a:r>
            <a:r>
              <a:rPr lang="ko-KR" altLang="en-US" b="1" dirty="0"/>
              <a:t>폴더</a:t>
            </a:r>
            <a:r>
              <a:rPr lang="en-US" altLang="ko-KR" b="1" dirty="0"/>
              <a:t>]</a:t>
            </a:r>
            <a:endParaRPr lang="ko-KR" altLang="en-US" dirty="0"/>
          </a:p>
          <a:p>
            <a:r>
              <a:rPr lang="en-US" altLang="ko-KR" dirty="0" err="1"/>
              <a:t>lr</a:t>
            </a:r>
            <a:r>
              <a:rPr lang="en-US" altLang="ko-KR" dirty="0"/>
              <a:t> [</a:t>
            </a:r>
            <a:r>
              <a:rPr lang="ko-KR" altLang="en-US" dirty="0"/>
              <a:t>폴더</a:t>
            </a:r>
            <a:r>
              <a:rPr lang="en-US" altLang="ko-KR" dirty="0"/>
              <a:t>] : Noise &amp; Low-Resolution JPG </a:t>
            </a:r>
            <a:r>
              <a:rPr lang="ko-KR" altLang="en-US" dirty="0"/>
              <a:t>이미지 </a:t>
            </a:r>
            <a:r>
              <a:rPr lang="en-US" altLang="ko-KR" dirty="0"/>
              <a:t>(input, 135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sample_submission.zip [</a:t>
            </a:r>
            <a:r>
              <a:rPr lang="ko-KR" altLang="en-US" b="1" dirty="0"/>
              <a:t>제출양식</a:t>
            </a:r>
            <a:r>
              <a:rPr lang="en-US" altLang="ko-KR" b="1" dirty="0"/>
              <a:t>]</a:t>
            </a:r>
            <a:endParaRPr lang="ko-KR" altLang="en-US" dirty="0"/>
          </a:p>
          <a:p>
            <a:r>
              <a:rPr lang="ko-KR" altLang="en-US" dirty="0"/>
              <a:t>추론한 이미지 </a:t>
            </a:r>
            <a:r>
              <a:rPr lang="en-US" altLang="ko-KR" dirty="0"/>
              <a:t>(De-noise &amp; High-Resolution)</a:t>
            </a:r>
            <a:r>
              <a:rPr lang="ko-KR" altLang="en-US" dirty="0"/>
              <a:t>들을 </a:t>
            </a:r>
            <a:r>
              <a:rPr lang="en-US" altLang="ko-KR" dirty="0"/>
              <a:t>zip </a:t>
            </a:r>
            <a:r>
              <a:rPr lang="ko-KR" altLang="en-US" dirty="0"/>
              <a:t>형식으로 압축한 제출 양식</a:t>
            </a:r>
          </a:p>
          <a:p>
            <a:r>
              <a:rPr lang="en-US" altLang="ko-KR" dirty="0"/>
              <a:t>zip </a:t>
            </a:r>
            <a:r>
              <a:rPr lang="ko-KR" altLang="en-US" dirty="0"/>
              <a:t>파일 내부에 폴더 없이 이미지로만 </a:t>
            </a:r>
            <a:r>
              <a:rPr lang="ko-KR" altLang="en-US" dirty="0" err="1"/>
              <a:t>구성되어야합니다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추론 이미지 파일명은 </a:t>
            </a:r>
            <a:r>
              <a:rPr lang="en-US" altLang="ko-KR" dirty="0"/>
              <a:t>test/</a:t>
            </a:r>
            <a:r>
              <a:rPr lang="en-US" altLang="ko-KR" dirty="0" err="1"/>
              <a:t>lr</a:t>
            </a:r>
            <a:r>
              <a:rPr lang="ko-KR" altLang="en-US" dirty="0"/>
              <a:t>의 </a:t>
            </a:r>
            <a:r>
              <a:rPr lang="en-US" altLang="ko-KR" dirty="0"/>
              <a:t>JPG </a:t>
            </a:r>
            <a:r>
              <a:rPr lang="ko-KR" altLang="en-US" dirty="0"/>
              <a:t>이미지 파일명과 </a:t>
            </a:r>
            <a:r>
              <a:rPr lang="en-US" altLang="ko-KR" dirty="0"/>
              <a:t>Pair</a:t>
            </a:r>
            <a:r>
              <a:rPr lang="ko-KR" altLang="en-US" dirty="0"/>
              <a:t>하도록 </a:t>
            </a:r>
            <a:r>
              <a:rPr lang="ko-KR" altLang="en-US" dirty="0" err="1"/>
              <a:t>동일하여야합니다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모든 </a:t>
            </a:r>
            <a:r>
              <a:rPr lang="en-US" altLang="ko-KR" dirty="0"/>
              <a:t>JPG </a:t>
            </a:r>
            <a:r>
              <a:rPr lang="ko-KR" altLang="en-US" dirty="0"/>
              <a:t>이미지는 </a:t>
            </a:r>
            <a:r>
              <a:rPr lang="en-US" altLang="ko-KR" dirty="0"/>
              <a:t>cv2 </a:t>
            </a:r>
            <a:r>
              <a:rPr lang="ko-KR" altLang="en-US" dirty="0"/>
              <a:t>라이브러리의 </a:t>
            </a:r>
            <a:r>
              <a:rPr lang="en-US" altLang="ko-KR" dirty="0"/>
              <a:t>95 </a:t>
            </a:r>
            <a:r>
              <a:rPr lang="ko-KR" altLang="en-US" dirty="0"/>
              <a:t>품질로 생성되었습니다</a:t>
            </a:r>
            <a:r>
              <a:rPr lang="en-US" altLang="ko-KR" dirty="0"/>
              <a:t>. (</a:t>
            </a:r>
            <a:r>
              <a:rPr lang="en-US" altLang="ko-KR" dirty="0" err="1"/>
              <a:t>OpenCV</a:t>
            </a:r>
            <a:r>
              <a:rPr lang="en-US" altLang="ko-KR" dirty="0"/>
              <a:t> Version 4.6.0)</a:t>
            </a:r>
            <a:endParaRPr lang="ko-KR" altLang="en-US" dirty="0"/>
          </a:p>
          <a:p>
            <a:r>
              <a:rPr lang="en-US" altLang="ko-KR" dirty="0" smtClean="0"/>
              <a:t>※</a:t>
            </a:r>
            <a:r>
              <a:rPr lang="en-US" altLang="ko-KR" dirty="0"/>
              <a:t> </a:t>
            </a:r>
            <a:r>
              <a:rPr lang="ko-KR" altLang="en-US" dirty="0"/>
              <a:t>대회 참가를 위하여 총 </a:t>
            </a:r>
            <a:r>
              <a:rPr lang="en-US" altLang="ko-KR" dirty="0"/>
              <a:t>14G </a:t>
            </a:r>
            <a:r>
              <a:rPr lang="ko-KR" altLang="en-US" dirty="0"/>
              <a:t>데이터를 다운 받으셔야 합니다</a:t>
            </a:r>
            <a:r>
              <a:rPr lang="en-US" altLang="ko-KR" dirty="0"/>
              <a:t>. </a:t>
            </a:r>
            <a:r>
              <a:rPr lang="ko-KR" altLang="en-US" dirty="0"/>
              <a:t>인터넷 환경에 따라 </a:t>
            </a:r>
            <a:r>
              <a:rPr lang="en-US" altLang="ko-KR" dirty="0"/>
              <a:t>30</a:t>
            </a:r>
            <a:r>
              <a:rPr lang="ko-KR" altLang="en-US" dirty="0"/>
              <a:t>분 이상 소요될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01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599" y="95250"/>
            <a:ext cx="93726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/>
              </a:rPr>
              <a:t>[</a:t>
            </a:r>
            <a:r>
              <a:rPr lang="ko-KR" altLang="en-US" b="1" dirty="0" smtClean="0">
                <a:effectLst/>
              </a:rPr>
              <a:t>배경</a:t>
            </a:r>
            <a:r>
              <a:rPr lang="en-US" altLang="ko-KR" b="1" dirty="0" smtClean="0">
                <a:effectLst/>
              </a:rPr>
              <a:t>]</a:t>
            </a:r>
          </a:p>
          <a:p>
            <a:r>
              <a:rPr lang="ko-KR" altLang="en-US" dirty="0" smtClean="0">
                <a:effectLst/>
              </a:rPr>
              <a:t>데이터를 적재적소에 사용 할 수 있는 능력이 필요한 시대입니다</a:t>
            </a:r>
            <a:r>
              <a:rPr lang="en-US" altLang="ko-KR" dirty="0" smtClean="0">
                <a:effectLst/>
              </a:rPr>
              <a:t>. CTO</a:t>
            </a:r>
            <a:r>
              <a:rPr lang="ko-KR" altLang="en-US" dirty="0" smtClean="0">
                <a:effectLst/>
              </a:rPr>
              <a:t>에서는 구성원들의 </a:t>
            </a:r>
            <a:r>
              <a:rPr lang="en-US" altLang="ko-KR" dirty="0" smtClean="0">
                <a:effectLst/>
              </a:rPr>
              <a:t>AI </a:t>
            </a:r>
            <a:r>
              <a:rPr lang="ko-KR" altLang="en-US" dirty="0" smtClean="0">
                <a:effectLst/>
              </a:rPr>
              <a:t>능력 향상을 위해 노력하고 있습니다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smtClean="0">
                <a:effectLst/>
              </a:rPr>
              <a:t>AI </a:t>
            </a:r>
            <a:r>
              <a:rPr lang="ko-KR" altLang="en-US" dirty="0" smtClean="0">
                <a:effectLst/>
              </a:rPr>
              <a:t>아카데미를 통해 육성된 </a:t>
            </a:r>
            <a:r>
              <a:rPr lang="en-US" altLang="ko-KR" dirty="0" smtClean="0">
                <a:effectLst/>
              </a:rPr>
              <a:t>AI</a:t>
            </a:r>
            <a:r>
              <a:rPr lang="ko-KR" altLang="en-US" dirty="0" smtClean="0">
                <a:effectLst/>
              </a:rPr>
              <a:t>전문가들은 이 대회를 통해 실력을 확인 할 수 있으며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아카데미를 통해 육성되지 않은 기존 </a:t>
            </a:r>
            <a:r>
              <a:rPr lang="en-US" altLang="ko-KR" dirty="0" smtClean="0">
                <a:effectLst/>
              </a:rPr>
              <a:t>AI</a:t>
            </a:r>
            <a:r>
              <a:rPr lang="ko-KR" altLang="en-US" dirty="0" smtClean="0">
                <a:effectLst/>
              </a:rPr>
              <a:t>전문가분들에게도 추가적인 실력 향상에 대한 동기부여 할 수 있도록 </a:t>
            </a:r>
            <a:r>
              <a:rPr lang="en-US" altLang="ko-KR" dirty="0" smtClean="0">
                <a:effectLst/>
              </a:rPr>
              <a:t>'AI </a:t>
            </a:r>
            <a:r>
              <a:rPr lang="ko-KR" altLang="en-US" dirty="0" smtClean="0">
                <a:effectLst/>
              </a:rPr>
              <a:t>알고리즘 </a:t>
            </a:r>
            <a:r>
              <a:rPr lang="ko-KR" altLang="en-US" dirty="0" err="1" smtClean="0">
                <a:effectLst/>
              </a:rPr>
              <a:t>성능경쟁형</a:t>
            </a:r>
            <a:r>
              <a:rPr lang="ko-KR" altLang="en-US" dirty="0" smtClean="0">
                <a:effectLst/>
              </a:rPr>
              <a:t> 경진대회</a:t>
            </a:r>
            <a:r>
              <a:rPr lang="en-US" altLang="ko-KR" dirty="0" smtClean="0">
                <a:effectLst/>
              </a:rPr>
              <a:t>'</a:t>
            </a:r>
            <a:r>
              <a:rPr lang="ko-KR" altLang="en-US" dirty="0" smtClean="0">
                <a:effectLst/>
              </a:rPr>
              <a:t>를 개최합니다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ko-KR" altLang="en-US" dirty="0" smtClean="0">
                <a:effectLst/>
              </a:rPr>
              <a:t>이 대회를 통해 누구든 </a:t>
            </a:r>
            <a:r>
              <a:rPr lang="en-US" altLang="ko-KR" dirty="0" smtClean="0">
                <a:effectLst/>
              </a:rPr>
              <a:t>AI </a:t>
            </a:r>
            <a:r>
              <a:rPr lang="ko-KR" altLang="en-US" dirty="0" smtClean="0">
                <a:effectLst/>
              </a:rPr>
              <a:t>알고리즘을 사용하여 난제를 해결하면서 본인의 역량을 펼칠 수 있습니다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smtClean="0">
                <a:effectLst/>
              </a:rPr>
              <a:t>5</a:t>
            </a:r>
            <a:r>
              <a:rPr lang="ko-KR" altLang="en-US" dirty="0" smtClean="0">
                <a:effectLst/>
              </a:rPr>
              <a:t>주간의 대회일정은 스스로 성장하는 기회가 될 것입니다</a:t>
            </a:r>
            <a:r>
              <a:rPr lang="en-US" altLang="ko-KR" dirty="0" smtClean="0">
                <a:effectLst/>
              </a:rPr>
              <a:t>. CTO </a:t>
            </a:r>
            <a:r>
              <a:rPr lang="ko-KR" altLang="en-US" dirty="0" smtClean="0">
                <a:effectLst/>
              </a:rPr>
              <a:t>구성원이라면 누구든 도전해보세요</a:t>
            </a:r>
            <a:r>
              <a:rPr lang="en-US" altLang="ko-KR" dirty="0" smtClean="0">
                <a:effectLst/>
              </a:rPr>
              <a:t>!</a:t>
            </a:r>
          </a:p>
          <a:p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endParaRPr lang="en-US" altLang="ko-KR" dirty="0" smtClean="0">
              <a:effectLst/>
            </a:endParaRPr>
          </a:p>
          <a:p>
            <a:r>
              <a:rPr lang="en-US" altLang="ko-KR" b="1" dirty="0" smtClean="0">
                <a:effectLst/>
              </a:rPr>
              <a:t>[</a:t>
            </a:r>
            <a:r>
              <a:rPr lang="ko-KR" altLang="en-US" b="1" dirty="0" smtClean="0">
                <a:effectLst/>
              </a:rPr>
              <a:t>주제</a:t>
            </a:r>
            <a:r>
              <a:rPr lang="en-US" altLang="ko-KR" b="1" dirty="0" smtClean="0">
                <a:effectLst/>
              </a:rPr>
              <a:t>]</a:t>
            </a:r>
          </a:p>
          <a:p>
            <a:r>
              <a:rPr lang="ko-KR" altLang="en-US" dirty="0" err="1" smtClean="0">
                <a:effectLst/>
              </a:rPr>
              <a:t>노이즈</a:t>
            </a:r>
            <a:r>
              <a:rPr lang="ko-KR" altLang="en-US" dirty="0" smtClean="0">
                <a:effectLst/>
              </a:rPr>
              <a:t> 제거 및 고해상도 이미지 복원을 위한 </a:t>
            </a:r>
            <a:r>
              <a:rPr lang="en-US" altLang="ko-KR" dirty="0" smtClean="0">
                <a:effectLst/>
              </a:rPr>
              <a:t>AI </a:t>
            </a:r>
            <a:r>
              <a:rPr lang="ko-KR" altLang="en-US" dirty="0" smtClean="0">
                <a:effectLst/>
              </a:rPr>
              <a:t>알고리즘 개발</a:t>
            </a:r>
          </a:p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ko-KR" altLang="en-US" dirty="0" smtClean="0">
              <a:effectLst/>
            </a:endParaRPr>
          </a:p>
          <a:p>
            <a:r>
              <a:rPr lang="en-US" altLang="ko-KR" b="1" dirty="0" smtClean="0">
                <a:effectLst/>
              </a:rPr>
              <a:t>[</a:t>
            </a:r>
            <a:r>
              <a:rPr lang="ko-KR" altLang="en-US" b="1" dirty="0" smtClean="0">
                <a:effectLst/>
              </a:rPr>
              <a:t>설명</a:t>
            </a:r>
            <a:r>
              <a:rPr lang="en-US" altLang="ko-KR" b="1" dirty="0" smtClean="0">
                <a:effectLst/>
              </a:rPr>
              <a:t>]</a:t>
            </a:r>
          </a:p>
          <a:p>
            <a:r>
              <a:rPr lang="ko-KR" altLang="en-US" dirty="0" err="1" smtClean="0">
                <a:effectLst/>
              </a:rPr>
              <a:t>노이즈가</a:t>
            </a:r>
            <a:r>
              <a:rPr lang="ko-KR" altLang="en-US" dirty="0" smtClean="0">
                <a:effectLst/>
              </a:rPr>
              <a:t> 포함된 저해상도 이미지</a:t>
            </a:r>
            <a:r>
              <a:rPr lang="en-US" altLang="ko-KR" dirty="0" smtClean="0">
                <a:effectLst/>
              </a:rPr>
              <a:t>(256X256)</a:t>
            </a:r>
            <a:r>
              <a:rPr lang="ko-KR" altLang="en-US" dirty="0" smtClean="0">
                <a:effectLst/>
              </a:rPr>
              <a:t>를 기반으로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err="1" smtClean="0">
                <a:effectLst/>
              </a:rPr>
              <a:t>노이즈가</a:t>
            </a:r>
            <a:r>
              <a:rPr lang="ko-KR" altLang="en-US" dirty="0" smtClean="0">
                <a:effectLst/>
              </a:rPr>
              <a:t> 제거된 고해상도 이미지</a:t>
            </a:r>
            <a:r>
              <a:rPr lang="en-US" altLang="ko-KR" dirty="0" smtClean="0">
                <a:effectLst/>
              </a:rPr>
              <a:t>(1024X1024)</a:t>
            </a:r>
            <a:r>
              <a:rPr lang="ko-KR" altLang="en-US" dirty="0" smtClean="0">
                <a:effectLst/>
              </a:rPr>
              <a:t>로 효과적으로 재구성하는 </a:t>
            </a:r>
            <a:r>
              <a:rPr lang="en-US" altLang="ko-KR" dirty="0" smtClean="0">
                <a:effectLst/>
              </a:rPr>
              <a:t>AI </a:t>
            </a:r>
            <a:r>
              <a:rPr lang="ko-KR" altLang="en-US" dirty="0" smtClean="0">
                <a:effectLst/>
              </a:rPr>
              <a:t>모델 개발</a:t>
            </a:r>
          </a:p>
          <a:p>
            <a:r>
              <a:rPr lang="en-US" altLang="ko-KR" dirty="0"/>
              <a:t>※ </a:t>
            </a:r>
            <a:r>
              <a:rPr lang="ko-KR" altLang="en-US" dirty="0"/>
              <a:t>모든 </a:t>
            </a:r>
            <a:r>
              <a:rPr lang="en-US" altLang="ko-KR" dirty="0"/>
              <a:t>JPG </a:t>
            </a:r>
            <a:r>
              <a:rPr lang="ko-KR" altLang="en-US" dirty="0"/>
              <a:t>이미지는 </a:t>
            </a:r>
            <a:r>
              <a:rPr lang="en-US" altLang="ko-KR" dirty="0"/>
              <a:t>cv2 </a:t>
            </a:r>
            <a:r>
              <a:rPr lang="ko-KR" altLang="en-US" dirty="0"/>
              <a:t>라이브러리의 </a:t>
            </a:r>
            <a:r>
              <a:rPr lang="en-US" altLang="ko-KR" dirty="0"/>
              <a:t>95 </a:t>
            </a:r>
            <a:r>
              <a:rPr lang="ko-KR" altLang="en-US" dirty="0"/>
              <a:t>품질로 생성되었습니다</a:t>
            </a:r>
            <a:r>
              <a:rPr lang="en-US" altLang="ko-KR" dirty="0"/>
              <a:t>. (</a:t>
            </a:r>
            <a:r>
              <a:rPr lang="en-US" altLang="ko-KR" dirty="0" err="1"/>
              <a:t>OpenCV</a:t>
            </a:r>
            <a:r>
              <a:rPr lang="en-US" altLang="ko-KR" dirty="0"/>
              <a:t> Version 4.6.0)</a:t>
            </a:r>
            <a:endParaRPr lang="ko-KR" altLang="en-US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ko-KR" altLang="en-US" dirty="0" smtClean="0">
              <a:effectLst/>
            </a:endParaRPr>
          </a:p>
          <a:p>
            <a:r>
              <a:rPr lang="en-US" altLang="ko-KR" b="1" dirty="0" smtClean="0">
                <a:effectLst/>
              </a:rPr>
              <a:t>[</a:t>
            </a:r>
            <a:r>
              <a:rPr lang="ko-KR" altLang="en-US" b="1" dirty="0" smtClean="0">
                <a:effectLst/>
              </a:rPr>
              <a:t>참가자격</a:t>
            </a:r>
            <a:r>
              <a:rPr lang="en-US" altLang="ko-KR" b="1" dirty="0" smtClean="0">
                <a:effectLst/>
              </a:rPr>
              <a:t>]</a:t>
            </a:r>
          </a:p>
          <a:p>
            <a:r>
              <a:rPr lang="ko-KR" altLang="en-US" dirty="0" smtClean="0">
                <a:effectLst/>
              </a:rPr>
              <a:t>지원대상 </a:t>
            </a:r>
            <a:r>
              <a:rPr lang="en-US" altLang="ko-KR" dirty="0" smtClean="0">
                <a:effectLst/>
              </a:rPr>
              <a:t>: CTO/</a:t>
            </a:r>
            <a:r>
              <a:rPr lang="ko-KR" altLang="en-US" dirty="0" err="1" smtClean="0">
                <a:effectLst/>
              </a:rPr>
              <a:t>파이롯트센터</a:t>
            </a:r>
            <a:r>
              <a:rPr lang="ko-KR" altLang="en-US" dirty="0" smtClean="0">
                <a:effectLst/>
              </a:rPr>
              <a:t> 임직원</a:t>
            </a:r>
          </a:p>
          <a:p>
            <a:r>
              <a:rPr lang="ko-KR" altLang="en-US" dirty="0" smtClean="0">
                <a:effectLst/>
              </a:rPr>
              <a:t>지원자격 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별도 없음</a:t>
            </a:r>
          </a:p>
          <a:p>
            <a:r>
              <a:rPr lang="ko-KR" altLang="en-US" dirty="0" smtClean="0">
                <a:effectLst/>
              </a:rPr>
              <a:t>참가단위 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개인</a:t>
            </a:r>
          </a:p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53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</Words>
  <Application>Microsoft Office PowerPoint</Application>
  <PresentationFormat>화면 슬라이드 쇼(4:3)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djang</dc:creator>
  <cp:lastModifiedBy>djang</cp:lastModifiedBy>
  <cp:revision>1</cp:revision>
  <dcterms:created xsi:type="dcterms:W3CDTF">2023-10-18T10:48:23Z</dcterms:created>
  <dcterms:modified xsi:type="dcterms:W3CDTF">2023-10-18T10:49:37Z</dcterms:modified>
</cp:coreProperties>
</file>