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3" r:id="rId4"/>
    <p:sldId id="264" r:id="rId5"/>
    <p:sldId id="265" r:id="rId6"/>
    <p:sldId id="259" r:id="rId7"/>
    <p:sldId id="260" r:id="rId8"/>
    <p:sldId id="258" r:id="rId9"/>
    <p:sldId id="269" r:id="rId10"/>
    <p:sldId id="261" r:id="rId11"/>
    <p:sldId id="267" r:id="rId12"/>
    <p:sldId id="262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6048"/>
    <a:srgbClr val="E0301E"/>
    <a:srgbClr val="F70D07"/>
    <a:srgbClr val="F84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0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Team Propellerman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BBC84-7EA8-4FBD-984B-A8EA212EA4BD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1A125-E6EA-47F8-A480-79CC0588A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27427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Team Propellerman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24D0D-9BDD-41C8-8E13-1BED7730BEFE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EEABB-04CA-4833-8931-F2AF79F3FC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0621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EEABB-04CA-4833-8931-F2AF79F3FC60}" type="slidenum">
              <a:rPr lang="de-DE" smtClean="0"/>
              <a:t>1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Team Propellerman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52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Team Propellerman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0EEABB-04CA-4833-8931-F2AF79F3FC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547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Team Propellerman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0EEABB-04CA-4833-8931-F2AF79F3FC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507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Team Propellerman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0EEABB-04CA-4833-8931-F2AF79F3FC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57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Team Propellerman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0EEABB-04CA-4833-8931-F2AF79F3FC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25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08.07.2014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CC1-8B3D-404B-B82E-64FBC67E67F4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TUMLogo_oZ_Vollfl_blau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45500" y="281774"/>
            <a:ext cx="1216599" cy="642252"/>
          </a:xfrm>
          <a:prstGeom prst="rect">
            <a:avLst/>
          </a:prstGeom>
          <a:noFill/>
        </p:spPr>
      </p:pic>
      <p:pic>
        <p:nvPicPr>
          <p:cNvPr id="11" name="Picture 4" descr="http://www.ldv.ei.tum.de/uploads/pics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5" y="113062"/>
            <a:ext cx="2250740" cy="93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3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CC1-8B3D-404B-B82E-64FBC67E67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4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CC1-8B3D-404B-B82E-64FBC67E67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83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CC1-8B3D-404B-B82E-64FBC67E67F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8" descr="TUMLogo_oZ_Vollfl_blau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680" y="230188"/>
            <a:ext cx="781869" cy="412755"/>
          </a:xfrm>
          <a:prstGeom prst="rect">
            <a:avLst/>
          </a:prstGeom>
          <a:noFill/>
        </p:spPr>
      </p:pic>
      <p:pic>
        <p:nvPicPr>
          <p:cNvPr id="8" name="Picture 2" descr="http://www.ldv.ei.tum.de/uploads/pics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64" y="143669"/>
            <a:ext cx="1281072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05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CC1-8B3D-404B-B82E-64FBC67E67F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02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CC1-8B3D-404B-B82E-64FBC67E67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47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CC1-8B3D-404B-B82E-64FBC67E67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01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CC1-8B3D-404B-B82E-64FBC67E67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0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CC1-8B3D-404B-B82E-64FBC67E67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6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BE8CC1-8B3D-404B-B82E-64FBC67E67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92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CC1-8B3D-404B-B82E-64FBC67E67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13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BE8CC1-8B3D-404B-B82E-64FBC67E67F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7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Propellerman</a:t>
            </a:r>
            <a:r>
              <a:rPr lang="de-DE" dirty="0" smtClean="0"/>
              <a:t>(n)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Robin </a:t>
            </a:r>
            <a:r>
              <a:rPr lang="de-DE" dirty="0" err="1" smtClean="0"/>
              <a:t>Kusterer</a:t>
            </a:r>
            <a:r>
              <a:rPr lang="de-DE" dirty="0" smtClean="0"/>
              <a:t>  Tobias Maile  Daniel </a:t>
            </a:r>
            <a:r>
              <a:rPr lang="de-DE" dirty="0" err="1" smtClean="0"/>
              <a:t>Michalovics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 des Ergebnisses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B66048"/>
                </a:solidFill>
              </a:rPr>
              <a:t>Ursprüngliches Ziel nicht vollständig erreicht</a:t>
            </a:r>
            <a:endParaRPr lang="de-DE" dirty="0">
              <a:solidFill>
                <a:srgbClr val="B66048"/>
              </a:solidFill>
            </a:endParaRPr>
          </a:p>
          <a:p>
            <a:r>
              <a:rPr lang="de-DE" dirty="0" smtClean="0"/>
              <a:t>Gründe</a:t>
            </a:r>
          </a:p>
          <a:p>
            <a:pPr lvl="1"/>
            <a:r>
              <a:rPr lang="de-DE" dirty="0" smtClean="0"/>
              <a:t>Unerfahrenes Team</a:t>
            </a:r>
          </a:p>
          <a:p>
            <a:pPr lvl="2"/>
            <a:r>
              <a:rPr lang="de-DE" dirty="0" smtClean="0"/>
              <a:t>Hoher Rechercheaufwand</a:t>
            </a:r>
          </a:p>
          <a:p>
            <a:pPr lvl="2"/>
            <a:r>
              <a:rPr lang="de-DE" dirty="0" smtClean="0"/>
              <a:t>Unübersichtlicher Code wegen häufigem Kopieren aus anderen Quellen</a:t>
            </a:r>
          </a:p>
          <a:p>
            <a:pPr lvl="1"/>
            <a:r>
              <a:rPr lang="de-DE" dirty="0" smtClean="0"/>
              <a:t>Mangelnde Organisation</a:t>
            </a:r>
          </a:p>
          <a:p>
            <a:pPr lvl="2"/>
            <a:r>
              <a:rPr lang="de-DE" dirty="0" smtClean="0"/>
              <a:t>Keine klare Aufgabeneinteilung</a:t>
            </a:r>
          </a:p>
          <a:p>
            <a:pPr lvl="2"/>
            <a:r>
              <a:rPr lang="de-DE" dirty="0" smtClean="0"/>
              <a:t>Keine klare Definition von </a:t>
            </a:r>
            <a:r>
              <a:rPr lang="de-DE" dirty="0" smtClean="0"/>
              <a:t>Arbeitspaketen</a:t>
            </a:r>
          </a:p>
          <a:p>
            <a:pPr lvl="2"/>
            <a:r>
              <a:rPr lang="de-DE" dirty="0" smtClean="0"/>
              <a:t>Wenig Fortschrittskontrolle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CC1-8B3D-404B-B82E-64FBC67E67F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8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 des Ergebnisses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Jedoch Mission in großen Teilen erfüllt</a:t>
            </a:r>
          </a:p>
          <a:p>
            <a:r>
              <a:rPr lang="de-DE" dirty="0" smtClean="0"/>
              <a:t>Letztendlich</a:t>
            </a:r>
          </a:p>
          <a:p>
            <a:pPr lvl="1"/>
            <a:r>
              <a:rPr lang="de-DE" dirty="0" smtClean="0"/>
              <a:t>Gelungener Einstieg in die </a:t>
            </a:r>
            <a:r>
              <a:rPr lang="de-DE" dirty="0" smtClean="0"/>
              <a:t>Programmierung von Mikrocontrollern</a:t>
            </a:r>
            <a:endParaRPr lang="de-DE" dirty="0" smtClean="0"/>
          </a:p>
          <a:p>
            <a:pPr lvl="1"/>
            <a:r>
              <a:rPr lang="de-DE" dirty="0" smtClean="0"/>
              <a:t>Nützliche Erfahrungen für zukünftige Projekte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CC1-8B3D-404B-B82E-64FBC67E67F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8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Persönliche Lernerfolge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Alle Teammitglieder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Mikrocontroller Hard- und Software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Regler in </a:t>
            </a:r>
            <a:r>
              <a:rPr lang="de-DE" dirty="0" err="1" smtClean="0"/>
              <a:t>Matlab</a:t>
            </a:r>
            <a:r>
              <a:rPr lang="de-DE" dirty="0" smtClean="0"/>
              <a:t> Entwerfen und Simulieren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Projekte Planen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Probleme unter Zeitdruck Bewältigen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CC1-8B3D-404B-B82E-64FBC67E67F4}" type="slidenum">
              <a:rPr lang="de-DE" smtClean="0"/>
              <a:t>12</a:t>
            </a:fld>
            <a:endParaRPr lang="de-DE"/>
          </a:p>
        </p:txBody>
      </p:sp>
      <p:pic>
        <p:nvPicPr>
          <p:cNvPr id="10242" name="Picture 2" descr="http://static3.watterott.com/arduino_uno-r3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1813560"/>
            <a:ext cx="1263015" cy="126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data.designspark.info/uploads/images/510b3e29a4bc451dbbd104ba0ab200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10" y="2687637"/>
            <a:ext cx="2378075" cy="146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tp://multi-concept.ch/wp-content/uploads/2013/07/adslider685303a12a0bf4f06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42" y="3762375"/>
            <a:ext cx="1451066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http://www.adpic.de/data/picture/detail/roter_Wecker_26192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53" y="4233404"/>
            <a:ext cx="1033988" cy="126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9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Persönliche Lernerfolge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3131822" cy="4023360"/>
          </a:xfrm>
        </p:spPr>
        <p:txBody>
          <a:bodyPr>
            <a:normAutofit/>
          </a:bodyPr>
          <a:lstStyle/>
          <a:p>
            <a:endParaRPr lang="de-DE" dirty="0" smtClean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229100" y="1845735"/>
            <a:ext cx="6926580" cy="4023360"/>
          </a:xfrm>
        </p:spPr>
        <p:txBody>
          <a:bodyPr/>
          <a:lstStyle/>
          <a:p>
            <a:r>
              <a:rPr lang="de-DE" dirty="0"/>
              <a:t>Robin</a:t>
            </a:r>
          </a:p>
          <a:p>
            <a:pPr lvl="1"/>
            <a:r>
              <a:rPr lang="de-DE" dirty="0"/>
              <a:t>Softwarefehler Debuggen</a:t>
            </a:r>
          </a:p>
          <a:p>
            <a:pPr lvl="1"/>
            <a:r>
              <a:rPr lang="de-DE" dirty="0"/>
              <a:t>Hardwarefehler </a:t>
            </a:r>
            <a:r>
              <a:rPr lang="de-DE" dirty="0" smtClean="0"/>
              <a:t>Finden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Tobias</a:t>
            </a:r>
          </a:p>
          <a:p>
            <a:pPr lvl="1"/>
            <a:r>
              <a:rPr lang="de-DE" dirty="0"/>
              <a:t>Datenblätter Lesen</a:t>
            </a:r>
          </a:p>
          <a:p>
            <a:pPr lvl="1"/>
            <a:r>
              <a:rPr lang="de-DE" dirty="0"/>
              <a:t>Modelle Konzipieren und Bauen</a:t>
            </a:r>
          </a:p>
          <a:p>
            <a:pPr lvl="1"/>
            <a:endParaRPr lang="de-DE" dirty="0"/>
          </a:p>
          <a:p>
            <a:r>
              <a:rPr lang="de-DE" dirty="0"/>
              <a:t>Daniel</a:t>
            </a:r>
          </a:p>
          <a:p>
            <a:pPr lvl="1"/>
            <a:r>
              <a:rPr lang="de-DE" dirty="0"/>
              <a:t>Löten</a:t>
            </a:r>
          </a:p>
          <a:p>
            <a:pPr lvl="1"/>
            <a:r>
              <a:rPr lang="de-DE" dirty="0"/>
              <a:t>Schaltpläne Entwerfen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CC1-8B3D-404B-B82E-64FBC67E67F4}" type="slidenum">
              <a:rPr lang="de-DE" smtClean="0"/>
              <a:t>13</a:t>
            </a:fld>
            <a:endParaRPr lang="de-DE"/>
          </a:p>
        </p:txBody>
      </p:sp>
      <p:pic>
        <p:nvPicPr>
          <p:cNvPr id="7" name="Picture 2" descr="http://www.daedalus.ei.tum.de/cache/b/5b4f0e418d64678d7a609d2db4e2a78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0" t="26260" r="11971" b="11870"/>
          <a:stretch/>
        </p:blipFill>
        <p:spPr bwMode="auto">
          <a:xfrm>
            <a:off x="3221788" y="1857867"/>
            <a:ext cx="928793" cy="137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daedalus.ei.tum.de/cache/b/5b4f0e418d64678d7a609d2db4e2a78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7" t="26193" r="42964" b="14095"/>
          <a:stretch/>
        </p:blipFill>
        <p:spPr bwMode="auto">
          <a:xfrm>
            <a:off x="3240838" y="3273142"/>
            <a:ext cx="871419" cy="139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daedalus.ei.tum.de/cache/b/5b4f0e418d64678d7a609d2db4e2a78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t="24820" r="74123" b="13669"/>
          <a:stretch/>
        </p:blipFill>
        <p:spPr bwMode="auto">
          <a:xfrm>
            <a:off x="3285448" y="4704028"/>
            <a:ext cx="744098" cy="129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71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Erreichte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Flugfähiges Luftschiff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Propellerman</a:t>
            </a:r>
            <a:r>
              <a:rPr lang="de-DE" dirty="0" smtClean="0"/>
              <a:t>(n)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CC1-8B3D-404B-B82E-64FBC67E67F4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85" y="1929796"/>
            <a:ext cx="5553065" cy="41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Erreichte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Manueller Flug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CC1-8B3D-404B-B82E-64FBC67E67F4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75" y="2743703"/>
            <a:ext cx="3762078" cy="280994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8" t="10748" r="20316" b="6616"/>
          <a:stretch/>
        </p:blipFill>
        <p:spPr>
          <a:xfrm>
            <a:off x="2707361" y="2743703"/>
            <a:ext cx="1407695" cy="13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Erreichte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Autonomer Flug</a:t>
            </a:r>
          </a:p>
          <a:p>
            <a:pPr lvl="1"/>
            <a:r>
              <a:rPr lang="de-DE" dirty="0" smtClean="0"/>
              <a:t>Höhenregelung</a:t>
            </a:r>
          </a:p>
          <a:p>
            <a:pPr lvl="1"/>
            <a:r>
              <a:rPr lang="de-DE" dirty="0" smtClean="0"/>
              <a:t>Drehmomentausgleich</a:t>
            </a:r>
          </a:p>
          <a:p>
            <a:pPr lvl="1"/>
            <a:r>
              <a:rPr lang="de-DE" dirty="0" smtClean="0"/>
              <a:t>Vorwärtsregelung</a:t>
            </a:r>
          </a:p>
          <a:p>
            <a:pPr lvl="1"/>
            <a:r>
              <a:rPr lang="de-DE" dirty="0" smtClean="0"/>
              <a:t>Drehregelung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CC1-8B3D-404B-B82E-64FBC67E67F4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071" y="2026502"/>
            <a:ext cx="5267954" cy="39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Erreichte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IPS Positionsbestimmung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CC1-8B3D-404B-B82E-64FBC67E67F4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1862668"/>
            <a:ext cx="5638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Bestehende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Ausrichtung der Gondel bestimmen</a:t>
            </a:r>
          </a:p>
          <a:p>
            <a:pPr lvl="1"/>
            <a:r>
              <a:rPr lang="de-DE" dirty="0" smtClean="0"/>
              <a:t>IPS Winkel bei Stillstand des Luftschiffs zu ungenau</a:t>
            </a:r>
          </a:p>
          <a:p>
            <a:pPr lvl="1"/>
            <a:r>
              <a:rPr lang="de-DE" dirty="0" smtClean="0"/>
              <a:t>IMU Winkel liegt in falschem Wertebereich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Lösung:</a:t>
            </a:r>
          </a:p>
          <a:p>
            <a:pPr lvl="1"/>
            <a:r>
              <a:rPr lang="de-DE" dirty="0" smtClean="0"/>
              <a:t>Wertebereich des IMU Winkels anpassen (1-2h)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CC1-8B3D-404B-B82E-64FBC67E67F4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37" y="1952625"/>
            <a:ext cx="20478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Bestehende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Instabiler Flug</a:t>
            </a:r>
          </a:p>
          <a:p>
            <a:pPr lvl="1"/>
            <a:r>
              <a:rPr lang="de-DE" dirty="0" smtClean="0"/>
              <a:t>Schwingen bei der Regelung</a:t>
            </a:r>
          </a:p>
          <a:p>
            <a:pPr lvl="1"/>
            <a:r>
              <a:rPr lang="de-DE" dirty="0" smtClean="0"/>
              <a:t>Driften des Luftschiffs durch Heckrotor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Lösung</a:t>
            </a:r>
          </a:p>
          <a:p>
            <a:pPr lvl="1"/>
            <a:r>
              <a:rPr lang="de-DE" dirty="0" smtClean="0"/>
              <a:t>Optimierung der Regelparameter durch Flugtests (ca. 8h)</a:t>
            </a:r>
          </a:p>
          <a:p>
            <a:pPr lvl="1"/>
            <a:r>
              <a:rPr lang="de-DE" dirty="0" smtClean="0"/>
              <a:t>Heckrotor weiter vom Schwerpunkt entfernen (ca. 3h)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CC1-8B3D-404B-B82E-64FBC67E67F4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25" y="2328051"/>
            <a:ext cx="3378626" cy="253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4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Abweichungen vom Projektplan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Regelung teilweise auf der Basisstation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Eigenhändige Definition der Wegpunkte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Direktes Einstellen der Regelparameter ohne Simulation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CC1-8B3D-404B-B82E-64FBC67E67F4}" type="slidenum">
              <a:rPr lang="de-DE" smtClean="0"/>
              <a:t>8</a:t>
            </a:fld>
            <a:endParaRPr lang="de-DE"/>
          </a:p>
        </p:txBody>
      </p:sp>
      <p:pic>
        <p:nvPicPr>
          <p:cNvPr id="7" name="Picture 2" descr="http://static3.watterott.com/arduino_uno-r3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1765935"/>
            <a:ext cx="1263015" cy="126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://www.mathworks.com/matlabcentral/fileexchange/18833-configurable-simulink-model-for-dc-dc-converters-with-pwm-pi-control/content/html/DCDCModelInsi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75" y="4849302"/>
            <a:ext cx="1374140" cy="101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media.apcmag.com/wp-content/uploads/sites/20/2013/05/apcnews2012masterclass_arduino_rolly_thumb_mainImage13.jpg1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65" y="3180608"/>
            <a:ext cx="1046515" cy="111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ultiplizieren 9"/>
          <p:cNvSpPr/>
          <p:nvPr/>
        </p:nvSpPr>
        <p:spPr>
          <a:xfrm>
            <a:off x="8604250" y="4820727"/>
            <a:ext cx="1593521" cy="1128166"/>
          </a:xfrm>
          <a:prstGeom prst="mathMultiply">
            <a:avLst/>
          </a:prstGeom>
          <a:solidFill>
            <a:srgbClr val="FF0000">
              <a:alpha val="51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8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Abweichungen vom Projektplan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7760" y="1845734"/>
            <a:ext cx="10058400" cy="4023360"/>
          </a:xfrm>
        </p:spPr>
        <p:txBody>
          <a:bodyPr>
            <a:normAutofit/>
          </a:bodyPr>
          <a:lstStyle/>
          <a:p>
            <a:r>
              <a:rPr lang="de-DE" dirty="0" smtClean="0"/>
              <a:t>Keine Abwurfvorrichtung</a:t>
            </a:r>
          </a:p>
          <a:p>
            <a:endParaRPr lang="de-DE" dirty="0" smtClean="0"/>
          </a:p>
          <a:p>
            <a:r>
              <a:rPr lang="de-DE" dirty="0" smtClean="0"/>
              <a:t>Keine simultane Dokumentation des aktuellen Fortschritts</a:t>
            </a:r>
          </a:p>
          <a:p>
            <a:endParaRPr lang="de-DE" dirty="0" smtClean="0"/>
          </a:p>
          <a:p>
            <a:r>
              <a:rPr lang="de-DE" dirty="0" smtClean="0"/>
              <a:t>Keine Protokollierung der Flugtests</a:t>
            </a:r>
          </a:p>
          <a:p>
            <a:endParaRPr lang="de-DE" dirty="0" smtClean="0"/>
          </a:p>
          <a:p>
            <a:r>
              <a:rPr lang="de-DE" dirty="0" smtClean="0"/>
              <a:t>Keine Protokollierung der Änderungen des Projektablaufs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08.07.2014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Propellerman(n)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CC1-8B3D-404B-B82E-64FBC67E67F4}" type="slidenum">
              <a:rPr lang="de-DE" smtClean="0"/>
              <a:t>9</a:t>
            </a:fld>
            <a:endParaRPr lang="de-DE"/>
          </a:p>
        </p:txBody>
      </p:sp>
      <p:pic>
        <p:nvPicPr>
          <p:cNvPr id="11266" name="Picture 2" descr="http://www.galilmc.com/images/products/servo-motor_b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775460"/>
            <a:ext cx="1282700" cy="1000506"/>
          </a:xfrm>
          <a:prstGeom prst="rect">
            <a:avLst/>
          </a:prstGeom>
          <a:noFill/>
        </p:spPr>
      </p:pic>
      <p:sp>
        <p:nvSpPr>
          <p:cNvPr id="8" name="Multiplizieren 7"/>
          <p:cNvSpPr/>
          <p:nvPr/>
        </p:nvSpPr>
        <p:spPr>
          <a:xfrm>
            <a:off x="4734560" y="1845734"/>
            <a:ext cx="1097280" cy="853250"/>
          </a:xfrm>
          <a:prstGeom prst="mathMultiply">
            <a:avLst/>
          </a:prstGeom>
          <a:solidFill>
            <a:srgbClr val="FF0000">
              <a:alpha val="51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68" name="Picture 4" descr="Seite 2  Protokoll - öffnet neues Fen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45" y="2581063"/>
            <a:ext cx="2095500" cy="2895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ultiplizieren 10"/>
          <p:cNvSpPr/>
          <p:nvPr/>
        </p:nvSpPr>
        <p:spPr>
          <a:xfrm>
            <a:off x="8337319" y="3188312"/>
            <a:ext cx="2015952" cy="1681102"/>
          </a:xfrm>
          <a:prstGeom prst="mathMultiply">
            <a:avLst/>
          </a:prstGeom>
          <a:solidFill>
            <a:srgbClr val="FF0000">
              <a:alpha val="51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3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300</Words>
  <Application>Microsoft Office PowerPoint</Application>
  <PresentationFormat>Breitbild</PresentationFormat>
  <Paragraphs>133</Paragraphs>
  <Slides>13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Rückblick</vt:lpstr>
      <vt:lpstr>Team Propellerman(n)</vt:lpstr>
      <vt:lpstr>Erreichte Ziele</vt:lpstr>
      <vt:lpstr>Erreichte Ziele</vt:lpstr>
      <vt:lpstr>Erreichte Ziele</vt:lpstr>
      <vt:lpstr>Erreichte Ziele</vt:lpstr>
      <vt:lpstr>Bestehende Probleme</vt:lpstr>
      <vt:lpstr>Bestehende Probleme</vt:lpstr>
      <vt:lpstr>Abweichungen vom Projektplan</vt:lpstr>
      <vt:lpstr>Abweichungen vom Projektplan</vt:lpstr>
      <vt:lpstr>Bewertung des Ergebnisses</vt:lpstr>
      <vt:lpstr>Bewertung des Ergebnisses</vt:lpstr>
      <vt:lpstr>Persönliche Lernerfolge</vt:lpstr>
      <vt:lpstr>Persönliche Lernerfolge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</dc:creator>
  <cp:lastModifiedBy>Daniel</cp:lastModifiedBy>
  <cp:revision>46</cp:revision>
  <dcterms:created xsi:type="dcterms:W3CDTF">2014-07-05T12:48:19Z</dcterms:created>
  <dcterms:modified xsi:type="dcterms:W3CDTF">2014-07-07T23:03:27Z</dcterms:modified>
</cp:coreProperties>
</file>