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Pointers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 </a:t>
            </a:r>
            <a:r>
              <a:rPr lang="en"/>
              <a:t>→&amp;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119850" y="1886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What are Pointers?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04175" y="1032375"/>
            <a:ext cx="86001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Every variable has an address that corresponds to the memory location for that variable.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A </a:t>
            </a:r>
            <a:r>
              <a:rPr b="1" lang="en" sz="1800"/>
              <a:t>Pointer </a:t>
            </a:r>
            <a:r>
              <a:rPr lang="en" sz="1800"/>
              <a:t>is a variable that stores another variable’s address instead of a particular value.</a:t>
            </a:r>
          </a:p>
        </p:txBody>
      </p:sp>
      <p:sp>
        <p:nvSpPr>
          <p:cNvPr id="62" name="Shape 62"/>
          <p:cNvSpPr/>
          <p:nvPr/>
        </p:nvSpPr>
        <p:spPr>
          <a:xfrm>
            <a:off x="1594675" y="3355250"/>
            <a:ext cx="737400" cy="6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590900" y="3355250"/>
            <a:ext cx="737400" cy="6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73150" y="3521175"/>
            <a:ext cx="2673300" cy="19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1539325" y="4083450"/>
            <a:ext cx="8481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bff6d322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539325" y="3493425"/>
            <a:ext cx="935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bff3e2f2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558650" y="4083450"/>
            <a:ext cx="801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rgbClr val="313131"/>
                </a:solidFill>
                <a:latin typeface="Consolas"/>
                <a:ea typeface="Consolas"/>
                <a:cs typeface="Consolas"/>
                <a:sym typeface="Consolas"/>
              </a:rPr>
              <a:t>bff3e2f2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752150" y="3461175"/>
            <a:ext cx="414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622325" y="2995775"/>
            <a:ext cx="6360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 2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641600" y="2995775"/>
            <a:ext cx="6360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subTitle"/>
          </p:nvPr>
        </p:nvSpPr>
        <p:spPr>
          <a:xfrm>
            <a:off x="311700" y="17940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Making Pointers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05600" y="737425"/>
            <a:ext cx="87384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To create a pointer the following generalized syntax is used: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	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	type *var_name;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“type” would be the type of whatever variable is being pointed to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‘*’ designates the variable as a pointer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This is an example of how to initialize a pointer: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  int x = 12;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           int *ptr = NULL;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ptr = &amp;x;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l">
              <a:spcBef>
                <a:spcPts val="0"/>
              </a:spcBef>
              <a:buNone/>
            </a:pPr>
            <a:r>
              <a:rPr lang="en" sz="1800"/>
              <a:t>Note: the ‘&amp;’ makes it so ptr is set to the address of x and not the value of 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			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358825" y="1200575"/>
            <a:ext cx="8417400" cy="25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</a:t>
            </a:r>
            <a:r>
              <a:rPr lang="en" sz="1800"/>
              <a:t>nt *ptr;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</a:t>
            </a:r>
            <a:r>
              <a:rPr lang="en" sz="1800"/>
              <a:t>nt x;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ptr = &amp;x;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Int x = 12;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2" name="Shape 82"/>
          <p:cNvSpPr/>
          <p:nvPr/>
        </p:nvSpPr>
        <p:spPr>
          <a:xfrm>
            <a:off x="4433600" y="1225575"/>
            <a:ext cx="5994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433750" y="2221475"/>
            <a:ext cx="5994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4433750" y="1670362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bff4e837</a:t>
            </a:r>
          </a:p>
        </p:txBody>
      </p:sp>
      <p:cxnSp>
        <p:nvCxnSpPr>
          <p:cNvPr id="85" name="Shape 85"/>
          <p:cNvCxnSpPr>
            <a:stCxn id="82" idx="3"/>
          </p:cNvCxnSpPr>
          <p:nvPr/>
        </p:nvCxnSpPr>
        <p:spPr>
          <a:xfrm>
            <a:off x="5033000" y="1472175"/>
            <a:ext cx="1272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6305000" y="1296975"/>
            <a:ext cx="1161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???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378425" y="2677862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bff4e837</a:t>
            </a:r>
          </a:p>
        </p:txBody>
      </p:sp>
      <p:sp>
        <p:nvSpPr>
          <p:cNvPr id="88" name="Shape 88"/>
          <p:cNvSpPr/>
          <p:nvPr/>
        </p:nvSpPr>
        <p:spPr>
          <a:xfrm>
            <a:off x="6305000" y="2401225"/>
            <a:ext cx="414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032987" y="2537000"/>
            <a:ext cx="1272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6185175" y="2714737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bff6w232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378425" y="2290512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bff6w232</a:t>
            </a:r>
          </a:p>
        </p:txBody>
      </p:sp>
      <p:sp>
        <p:nvSpPr>
          <p:cNvPr id="92" name="Shape 92"/>
          <p:cNvSpPr/>
          <p:nvPr/>
        </p:nvSpPr>
        <p:spPr>
          <a:xfrm>
            <a:off x="4433600" y="3155075"/>
            <a:ext cx="5994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378425" y="3611462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bff4e837</a:t>
            </a:r>
          </a:p>
        </p:txBody>
      </p:sp>
      <p:sp>
        <p:nvSpPr>
          <p:cNvPr id="94" name="Shape 94"/>
          <p:cNvSpPr/>
          <p:nvPr/>
        </p:nvSpPr>
        <p:spPr>
          <a:xfrm>
            <a:off x="6305000" y="3334825"/>
            <a:ext cx="414900" cy="35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>
            <a:off x="5032987" y="3470600"/>
            <a:ext cx="1272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6185175" y="3648337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bff6w232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378425" y="3217362"/>
            <a:ext cx="10509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bff6w232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305000" y="3291025"/>
            <a:ext cx="5994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0" y="168300"/>
            <a:ext cx="8084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 Simple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Referencing and Dereferencing</a:t>
            </a:r>
          </a:p>
        </p:txBody>
      </p:sp>
      <p:pic>
        <p:nvPicPr>
          <p:cNvPr descr="deref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8713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refgraph.png"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860" y="1462925"/>
            <a:ext cx="4099664" cy="323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Multiple Pointers Example</a:t>
            </a:r>
          </a:p>
        </p:txBody>
      </p:sp>
      <p:pic>
        <p:nvPicPr>
          <p:cNvPr descr="multi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75" y="1170125"/>
            <a:ext cx="411184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ltigraph.png"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620" y="1170125"/>
            <a:ext cx="349424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Value Versus by Reference</a:t>
            </a:r>
          </a:p>
        </p:txBody>
      </p:sp>
      <p:pic>
        <p:nvPicPr>
          <p:cNvPr descr="byvalue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97" y="1170125"/>
            <a:ext cx="2753075" cy="3063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yref.png"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174" y="1170125"/>
            <a:ext cx="2696494" cy="3063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yrefvaluegraph.png"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719" y="1541062"/>
            <a:ext cx="3161530" cy="232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