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59" r:id="rId5"/>
    <p:sldId id="261" r:id="rId6"/>
    <p:sldId id="265" r:id="rId7"/>
    <p:sldId id="266" r:id="rId8"/>
    <p:sldId id="264" r:id="rId9"/>
    <p:sldId id="25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C7CD1-6D58-419E-B4E1-AC8F03B1C9DB}" v="17" dt="2019-10-17T13:12:16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o brien" userId="abf1f353c313bdb8" providerId="LiveId" clId="{4F1C7CD1-6D58-419E-B4E1-AC8F03B1C9DB}"/>
    <pc:docChg chg="undo custSel mod modSld">
      <pc:chgData name="alan o brien" userId="abf1f353c313bdb8" providerId="LiveId" clId="{4F1C7CD1-6D58-419E-B4E1-AC8F03B1C9DB}" dt="2019-10-17T13:13:24.672" v="186" actId="255"/>
      <pc:docMkLst>
        <pc:docMk/>
      </pc:docMkLst>
      <pc:sldChg chg="addSp modSp">
        <pc:chgData name="alan o brien" userId="abf1f353c313bdb8" providerId="LiveId" clId="{4F1C7CD1-6D58-419E-B4E1-AC8F03B1C9DB}" dt="2019-10-17T13:13:24.672" v="186" actId="255"/>
        <pc:sldMkLst>
          <pc:docMk/>
          <pc:sldMk cId="2341243309" sldId="256"/>
        </pc:sldMkLst>
        <pc:spChg chg="add mod">
          <ac:chgData name="alan o brien" userId="abf1f353c313bdb8" providerId="LiveId" clId="{4F1C7CD1-6D58-419E-B4E1-AC8F03B1C9DB}" dt="2019-10-17T13:13:24.672" v="186" actId="255"/>
          <ac:spMkLst>
            <pc:docMk/>
            <pc:sldMk cId="2341243309" sldId="256"/>
            <ac:spMk id="3" creationId="{19D5208E-F395-4CBF-887D-A89A06AECF43}"/>
          </ac:spMkLst>
        </pc:spChg>
      </pc:sldChg>
      <pc:sldChg chg="addSp delSp modSp mod setBg setClrOvrMap">
        <pc:chgData name="alan o brien" userId="abf1f353c313bdb8" providerId="LiveId" clId="{4F1C7CD1-6D58-419E-B4E1-AC8F03B1C9DB}" dt="2019-10-17T13:08:42.458" v="150" actId="26606"/>
        <pc:sldMkLst>
          <pc:docMk/>
          <pc:sldMk cId="836053872" sldId="257"/>
        </pc:sldMkLst>
        <pc:spChg chg="mod">
          <ac:chgData name="alan o brien" userId="abf1f353c313bdb8" providerId="LiveId" clId="{4F1C7CD1-6D58-419E-B4E1-AC8F03B1C9DB}" dt="2019-10-17T13:08:42.458" v="150" actId="26606"/>
          <ac:spMkLst>
            <pc:docMk/>
            <pc:sldMk cId="836053872" sldId="257"/>
            <ac:spMk id="2" creationId="{CF7E3F04-261C-434A-A543-B723978D8C6D}"/>
          </ac:spMkLst>
        </pc:spChg>
        <pc:spChg chg="mod ord">
          <ac:chgData name="alan o brien" userId="abf1f353c313bdb8" providerId="LiveId" clId="{4F1C7CD1-6D58-419E-B4E1-AC8F03B1C9DB}" dt="2019-10-17T13:08:42.458" v="150" actId="26606"/>
          <ac:spMkLst>
            <pc:docMk/>
            <pc:sldMk cId="836053872" sldId="257"/>
            <ac:spMk id="3" creationId="{8143C62A-C76F-4B36-8094-02F4F921DA36}"/>
          </ac:spMkLst>
        </pc:spChg>
        <pc:spChg chg="add del">
          <ac:chgData name="alan o brien" userId="abf1f353c313bdb8" providerId="LiveId" clId="{4F1C7CD1-6D58-419E-B4E1-AC8F03B1C9DB}" dt="2019-10-17T13:08:29.429" v="143" actId="26606"/>
          <ac:spMkLst>
            <pc:docMk/>
            <pc:sldMk cId="836053872" sldId="257"/>
            <ac:spMk id="10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3:08:29.429" v="143" actId="26606"/>
          <ac:spMkLst>
            <pc:docMk/>
            <pc:sldMk cId="836053872" sldId="257"/>
            <ac:spMk id="12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3:08:29.429" v="143" actId="26606"/>
          <ac:spMkLst>
            <pc:docMk/>
            <pc:sldMk cId="836053872" sldId="257"/>
            <ac:spMk id="14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3:08:29.429" v="143" actId="26606"/>
          <ac:spMkLst>
            <pc:docMk/>
            <pc:sldMk cId="836053872" sldId="257"/>
            <ac:spMk id="16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3:08:29.429" v="143" actId="26606"/>
          <ac:spMkLst>
            <pc:docMk/>
            <pc:sldMk cId="836053872" sldId="257"/>
            <ac:spMk id="18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3:08:29.429" v="143" actId="26606"/>
          <ac:spMkLst>
            <pc:docMk/>
            <pc:sldMk cId="836053872" sldId="257"/>
            <ac:spMk id="20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3:08:29.429" v="143" actId="26606"/>
          <ac:spMkLst>
            <pc:docMk/>
            <pc:sldMk cId="836053872" sldId="257"/>
            <ac:spMk id="22" creationId="{ED3A2261-1C75-40FF-8CD6-18C5900C1C8D}"/>
          </ac:spMkLst>
        </pc:spChg>
        <pc:spChg chg="add del">
          <ac:chgData name="alan o brien" userId="abf1f353c313bdb8" providerId="LiveId" clId="{4F1C7CD1-6D58-419E-B4E1-AC8F03B1C9DB}" dt="2019-10-17T13:08:31.777" v="145" actId="26606"/>
          <ac:spMkLst>
            <pc:docMk/>
            <pc:sldMk cId="836053872" sldId="257"/>
            <ac:spMk id="24" creationId="{E4F17063-EDA4-417B-946F-BA357F3B390D}"/>
          </ac:spMkLst>
        </pc:spChg>
        <pc:spChg chg="add del">
          <ac:chgData name="alan o brien" userId="abf1f353c313bdb8" providerId="LiveId" clId="{4F1C7CD1-6D58-419E-B4E1-AC8F03B1C9DB}" dt="2019-10-17T13:08:31.777" v="145" actId="26606"/>
          <ac:spMkLst>
            <pc:docMk/>
            <pc:sldMk cId="836053872" sldId="257"/>
            <ac:spMk id="25" creationId="{D36F3EEA-55D4-4677-80E7-92D00B8F343B}"/>
          </ac:spMkLst>
        </pc:spChg>
        <pc:spChg chg="add del">
          <ac:chgData name="alan o brien" userId="abf1f353c313bdb8" providerId="LiveId" clId="{4F1C7CD1-6D58-419E-B4E1-AC8F03B1C9DB}" dt="2019-10-17T13:08:31.777" v="145" actId="26606"/>
          <ac:spMkLst>
            <pc:docMk/>
            <pc:sldMk cId="836053872" sldId="257"/>
            <ac:spMk id="26" creationId="{C91E93A7-6C7F-4F77-9CB0-280D958EF4D2}"/>
          </ac:spMkLst>
        </pc:spChg>
        <pc:spChg chg="add del">
          <ac:chgData name="alan o brien" userId="abf1f353c313bdb8" providerId="LiveId" clId="{4F1C7CD1-6D58-419E-B4E1-AC8F03B1C9DB}" dt="2019-10-17T13:08:37.142" v="147" actId="26606"/>
          <ac:spMkLst>
            <pc:docMk/>
            <pc:sldMk cId="836053872" sldId="257"/>
            <ac:spMk id="28" creationId="{34683443-FE49-41EE-B218-ABBB4B47EEC7}"/>
          </ac:spMkLst>
        </pc:spChg>
        <pc:spChg chg="add del">
          <ac:chgData name="alan o brien" userId="abf1f353c313bdb8" providerId="LiveId" clId="{4F1C7CD1-6D58-419E-B4E1-AC8F03B1C9DB}" dt="2019-10-17T13:08:37.142" v="147" actId="26606"/>
          <ac:spMkLst>
            <pc:docMk/>
            <pc:sldMk cId="836053872" sldId="257"/>
            <ac:spMk id="29" creationId="{199BDFFF-0566-4CB2-8954-44CB1A3C4EEF}"/>
          </ac:spMkLst>
        </pc:spChg>
        <pc:spChg chg="add del">
          <ac:chgData name="alan o brien" userId="abf1f353c313bdb8" providerId="LiveId" clId="{4F1C7CD1-6D58-419E-B4E1-AC8F03B1C9DB}" dt="2019-10-17T13:08:37.142" v="147" actId="26606"/>
          <ac:spMkLst>
            <pc:docMk/>
            <pc:sldMk cId="836053872" sldId="257"/>
            <ac:spMk id="30" creationId="{0D187C4E-14B9-4504-B200-5127823FA78C}"/>
          </ac:spMkLst>
        </pc:spChg>
        <pc:spChg chg="add del">
          <ac:chgData name="alan o brien" userId="abf1f353c313bdb8" providerId="LiveId" clId="{4F1C7CD1-6D58-419E-B4E1-AC8F03B1C9DB}" dt="2019-10-17T13:08:42.401" v="149" actId="26606"/>
          <ac:spMkLst>
            <pc:docMk/>
            <pc:sldMk cId="836053872" sldId="257"/>
            <ac:spMk id="32" creationId="{8D489E29-742E-4D34-AB08-CE3217805B81}"/>
          </ac:spMkLst>
        </pc:spChg>
        <pc:spChg chg="add">
          <ac:chgData name="alan o brien" userId="abf1f353c313bdb8" providerId="LiveId" clId="{4F1C7CD1-6D58-419E-B4E1-AC8F03B1C9DB}" dt="2019-10-17T13:08:42.458" v="150" actId="26606"/>
          <ac:spMkLst>
            <pc:docMk/>
            <pc:sldMk cId="836053872" sldId="257"/>
            <ac:spMk id="34" creationId="{052F6DBF-1805-4FD9-AFA3-C8642175FC96}"/>
          </ac:spMkLst>
        </pc:spChg>
        <pc:spChg chg="add">
          <ac:chgData name="alan o brien" userId="abf1f353c313bdb8" providerId="LiveId" clId="{4F1C7CD1-6D58-419E-B4E1-AC8F03B1C9DB}" dt="2019-10-17T13:08:42.458" v="150" actId="26606"/>
          <ac:spMkLst>
            <pc:docMk/>
            <pc:sldMk cId="836053872" sldId="257"/>
            <ac:spMk id="35" creationId="{CC79B2C4-EF9C-492F-BC64-5300A7A2F2DB}"/>
          </ac:spMkLst>
        </pc:spChg>
        <pc:spChg chg="add">
          <ac:chgData name="alan o brien" userId="abf1f353c313bdb8" providerId="LiveId" clId="{4F1C7CD1-6D58-419E-B4E1-AC8F03B1C9DB}" dt="2019-10-17T13:08:42.458" v="150" actId="26606"/>
          <ac:spMkLst>
            <pc:docMk/>
            <pc:sldMk cId="836053872" sldId="257"/>
            <ac:spMk id="36" creationId="{0599BEDA-CEC9-4E6C-B05D-1353D0F165D9}"/>
          </ac:spMkLst>
        </pc:spChg>
        <pc:picChg chg="add mod ord">
          <ac:chgData name="alan o brien" userId="abf1f353c313bdb8" providerId="LiveId" clId="{4F1C7CD1-6D58-419E-B4E1-AC8F03B1C9DB}" dt="2019-10-17T13:08:42.458" v="150" actId="26606"/>
          <ac:picMkLst>
            <pc:docMk/>
            <pc:sldMk cId="836053872" sldId="257"/>
            <ac:picMk id="5" creationId="{2A59C29B-78BB-4F28-AFC9-4DE2FB322510}"/>
          </ac:picMkLst>
        </pc:picChg>
      </pc:sldChg>
      <pc:sldChg chg="addSp delSp modSp mod setBg setClrOvrMap">
        <pc:chgData name="alan o brien" userId="abf1f353c313bdb8" providerId="LiveId" clId="{4F1C7CD1-6D58-419E-B4E1-AC8F03B1C9DB}" dt="2019-10-17T12:44:02.728" v="56" actId="26606"/>
        <pc:sldMkLst>
          <pc:docMk/>
          <pc:sldMk cId="4052315993" sldId="259"/>
        </pc:sldMkLst>
        <pc:spChg chg="mod">
          <ac:chgData name="alan o brien" userId="abf1f353c313bdb8" providerId="LiveId" clId="{4F1C7CD1-6D58-419E-B4E1-AC8F03B1C9DB}" dt="2019-10-17T12:44:02.728" v="56" actId="26606"/>
          <ac:spMkLst>
            <pc:docMk/>
            <pc:sldMk cId="4052315993" sldId="259"/>
            <ac:spMk id="2" creationId="{9E9E4274-FECB-4959-A2A5-42ABA64BB33E}"/>
          </ac:spMkLst>
        </pc:spChg>
        <pc:spChg chg="mod ord">
          <ac:chgData name="alan o brien" userId="abf1f353c313bdb8" providerId="LiveId" clId="{4F1C7CD1-6D58-419E-B4E1-AC8F03B1C9DB}" dt="2019-10-17T12:44:02.728" v="56" actId="26606"/>
          <ac:spMkLst>
            <pc:docMk/>
            <pc:sldMk cId="4052315993" sldId="259"/>
            <ac:spMk id="3" creationId="{4DDCB89A-D55A-4977-9859-595DFCE39901}"/>
          </ac:spMkLst>
        </pc:spChg>
        <pc:spChg chg="add del">
          <ac:chgData name="alan o brien" userId="abf1f353c313bdb8" providerId="LiveId" clId="{4F1C7CD1-6D58-419E-B4E1-AC8F03B1C9DB}" dt="2019-10-17T12:43:43.898" v="41" actId="26606"/>
          <ac:spMkLst>
            <pc:docMk/>
            <pc:sldMk cId="4052315993" sldId="259"/>
            <ac:spMk id="10" creationId="{052F6DBF-1805-4FD9-AFA3-C8642175FC96}"/>
          </ac:spMkLst>
        </pc:spChg>
        <pc:spChg chg="add del">
          <ac:chgData name="alan o brien" userId="abf1f353c313bdb8" providerId="LiveId" clId="{4F1C7CD1-6D58-419E-B4E1-AC8F03B1C9DB}" dt="2019-10-17T12:43:43.898" v="41" actId="26606"/>
          <ac:spMkLst>
            <pc:docMk/>
            <pc:sldMk cId="4052315993" sldId="259"/>
            <ac:spMk id="12" creationId="{CC79B2C4-EF9C-492F-BC64-5300A7A2F2DB}"/>
          </ac:spMkLst>
        </pc:spChg>
        <pc:spChg chg="add del">
          <ac:chgData name="alan o brien" userId="abf1f353c313bdb8" providerId="LiveId" clId="{4F1C7CD1-6D58-419E-B4E1-AC8F03B1C9DB}" dt="2019-10-17T12:43:43.898" v="41" actId="26606"/>
          <ac:spMkLst>
            <pc:docMk/>
            <pc:sldMk cId="4052315993" sldId="259"/>
            <ac:spMk id="14" creationId="{0599BEDA-CEC9-4E6C-B05D-1353D0F165D9}"/>
          </ac:spMkLst>
        </pc:spChg>
        <pc:spChg chg="add del">
          <ac:chgData name="alan o brien" userId="abf1f353c313bdb8" providerId="LiveId" clId="{4F1C7CD1-6D58-419E-B4E1-AC8F03B1C9DB}" dt="2019-10-17T12:43:48.275" v="43" actId="26606"/>
          <ac:spMkLst>
            <pc:docMk/>
            <pc:sldMk cId="4052315993" sldId="259"/>
            <ac:spMk id="16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2:43:48.275" v="43" actId="26606"/>
          <ac:spMkLst>
            <pc:docMk/>
            <pc:sldMk cId="4052315993" sldId="259"/>
            <ac:spMk id="17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2:43:48.275" v="43" actId="26606"/>
          <ac:spMkLst>
            <pc:docMk/>
            <pc:sldMk cId="4052315993" sldId="259"/>
            <ac:spMk id="18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2:43:48.275" v="43" actId="26606"/>
          <ac:spMkLst>
            <pc:docMk/>
            <pc:sldMk cId="4052315993" sldId="259"/>
            <ac:spMk id="19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2:43:48.275" v="43" actId="26606"/>
          <ac:spMkLst>
            <pc:docMk/>
            <pc:sldMk cId="4052315993" sldId="259"/>
            <ac:spMk id="20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2:43:48.275" v="43" actId="26606"/>
          <ac:spMkLst>
            <pc:docMk/>
            <pc:sldMk cId="4052315993" sldId="259"/>
            <ac:spMk id="21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2:43:48.275" v="43" actId="26606"/>
          <ac:spMkLst>
            <pc:docMk/>
            <pc:sldMk cId="4052315993" sldId="259"/>
            <ac:spMk id="22" creationId="{ED3A2261-1C75-40FF-8CD6-18C5900C1C8D}"/>
          </ac:spMkLst>
        </pc:spChg>
        <pc:spChg chg="add del">
          <ac:chgData name="alan o brien" userId="abf1f353c313bdb8" providerId="LiveId" clId="{4F1C7CD1-6D58-419E-B4E1-AC8F03B1C9DB}" dt="2019-10-17T12:43:50.123" v="45" actId="26606"/>
          <ac:spMkLst>
            <pc:docMk/>
            <pc:sldMk cId="4052315993" sldId="259"/>
            <ac:spMk id="24" creationId="{643780CE-2BE5-46F6-97B2-60DF30217ED3}"/>
          </ac:spMkLst>
        </pc:spChg>
        <pc:spChg chg="add del">
          <ac:chgData name="alan o brien" userId="abf1f353c313bdb8" providerId="LiveId" clId="{4F1C7CD1-6D58-419E-B4E1-AC8F03B1C9DB}" dt="2019-10-17T12:43:50.123" v="45" actId="26606"/>
          <ac:spMkLst>
            <pc:docMk/>
            <pc:sldMk cId="4052315993" sldId="259"/>
            <ac:spMk id="25" creationId="{61A87A49-68E6-459E-A5A6-46229FF42125}"/>
          </ac:spMkLst>
        </pc:spChg>
        <pc:spChg chg="add del">
          <ac:chgData name="alan o brien" userId="abf1f353c313bdb8" providerId="LiveId" clId="{4F1C7CD1-6D58-419E-B4E1-AC8F03B1C9DB}" dt="2019-10-17T12:43:50.123" v="45" actId="26606"/>
          <ac:spMkLst>
            <pc:docMk/>
            <pc:sldMk cId="4052315993" sldId="259"/>
            <ac:spMk id="26" creationId="{F6ACD5FC-CAFE-48EB-B765-60EED2E052F0}"/>
          </ac:spMkLst>
        </pc:spChg>
        <pc:spChg chg="add del">
          <ac:chgData name="alan o brien" userId="abf1f353c313bdb8" providerId="LiveId" clId="{4F1C7CD1-6D58-419E-B4E1-AC8F03B1C9DB}" dt="2019-10-17T12:43:50.123" v="45" actId="26606"/>
          <ac:spMkLst>
            <pc:docMk/>
            <pc:sldMk cId="4052315993" sldId="259"/>
            <ac:spMk id="27" creationId="{9F33B405-D785-4738-B1C0-6A0AA5E98286}"/>
          </ac:spMkLst>
        </pc:spChg>
        <pc:spChg chg="add del">
          <ac:chgData name="alan o brien" userId="abf1f353c313bdb8" providerId="LiveId" clId="{4F1C7CD1-6D58-419E-B4E1-AC8F03B1C9DB}" dt="2019-10-17T12:43:50.123" v="45" actId="26606"/>
          <ac:spMkLst>
            <pc:docMk/>
            <pc:sldMk cId="4052315993" sldId="259"/>
            <ac:spMk id="28" creationId="{4233DC0E-DE6C-4FB6-A529-51B162641AB8}"/>
          </ac:spMkLst>
        </pc:spChg>
        <pc:spChg chg="add del">
          <ac:chgData name="alan o brien" userId="abf1f353c313bdb8" providerId="LiveId" clId="{4F1C7CD1-6D58-419E-B4E1-AC8F03B1C9DB}" dt="2019-10-17T12:43:50.123" v="45" actId="26606"/>
          <ac:spMkLst>
            <pc:docMk/>
            <pc:sldMk cId="4052315993" sldId="259"/>
            <ac:spMk id="29" creationId="{3870477F-E451-4BC3-863F-0E2FC572884B}"/>
          </ac:spMkLst>
        </pc:spChg>
        <pc:spChg chg="add del">
          <ac:chgData name="alan o brien" userId="abf1f353c313bdb8" providerId="LiveId" clId="{4F1C7CD1-6D58-419E-B4E1-AC8F03B1C9DB}" dt="2019-10-17T12:43:50.123" v="45" actId="26606"/>
          <ac:spMkLst>
            <pc:docMk/>
            <pc:sldMk cId="4052315993" sldId="259"/>
            <ac:spMk id="30" creationId="{B4A81DE1-E2BC-4A31-99EE-71350421B0EA}"/>
          </ac:spMkLst>
        </pc:spChg>
        <pc:spChg chg="add del">
          <ac:chgData name="alan o brien" userId="abf1f353c313bdb8" providerId="LiveId" clId="{4F1C7CD1-6D58-419E-B4E1-AC8F03B1C9DB}" dt="2019-10-17T12:43:53.373" v="47" actId="26606"/>
          <ac:spMkLst>
            <pc:docMk/>
            <pc:sldMk cId="4052315993" sldId="259"/>
            <ac:spMk id="32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2:43:53.373" v="47" actId="26606"/>
          <ac:spMkLst>
            <pc:docMk/>
            <pc:sldMk cId="4052315993" sldId="259"/>
            <ac:spMk id="33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2:43:53.373" v="47" actId="26606"/>
          <ac:spMkLst>
            <pc:docMk/>
            <pc:sldMk cId="4052315993" sldId="259"/>
            <ac:spMk id="34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2:43:53.373" v="47" actId="26606"/>
          <ac:spMkLst>
            <pc:docMk/>
            <pc:sldMk cId="4052315993" sldId="259"/>
            <ac:spMk id="35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2:43:53.373" v="47" actId="26606"/>
          <ac:spMkLst>
            <pc:docMk/>
            <pc:sldMk cId="4052315993" sldId="259"/>
            <ac:spMk id="36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2:43:53.373" v="47" actId="26606"/>
          <ac:spMkLst>
            <pc:docMk/>
            <pc:sldMk cId="4052315993" sldId="259"/>
            <ac:spMk id="37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2:43:53.373" v="47" actId="26606"/>
          <ac:spMkLst>
            <pc:docMk/>
            <pc:sldMk cId="4052315993" sldId="259"/>
            <ac:spMk id="38" creationId="{ED3A2261-1C75-40FF-8CD6-18C5900C1C8D}"/>
          </ac:spMkLst>
        </pc:spChg>
        <pc:spChg chg="add del">
          <ac:chgData name="alan o brien" userId="abf1f353c313bdb8" providerId="LiveId" clId="{4F1C7CD1-6D58-419E-B4E1-AC8F03B1C9DB}" dt="2019-10-17T12:43:57.128" v="49" actId="26606"/>
          <ac:spMkLst>
            <pc:docMk/>
            <pc:sldMk cId="4052315993" sldId="259"/>
            <ac:spMk id="40" creationId="{E4F17063-EDA4-417B-946F-BA357F3B390D}"/>
          </ac:spMkLst>
        </pc:spChg>
        <pc:spChg chg="add del">
          <ac:chgData name="alan o brien" userId="abf1f353c313bdb8" providerId="LiveId" clId="{4F1C7CD1-6D58-419E-B4E1-AC8F03B1C9DB}" dt="2019-10-17T12:43:57.128" v="49" actId="26606"/>
          <ac:spMkLst>
            <pc:docMk/>
            <pc:sldMk cId="4052315993" sldId="259"/>
            <ac:spMk id="41" creationId="{D36F3EEA-55D4-4677-80E7-92D00B8F343B}"/>
          </ac:spMkLst>
        </pc:spChg>
        <pc:spChg chg="add del">
          <ac:chgData name="alan o brien" userId="abf1f353c313bdb8" providerId="LiveId" clId="{4F1C7CD1-6D58-419E-B4E1-AC8F03B1C9DB}" dt="2019-10-17T12:43:57.128" v="49" actId="26606"/>
          <ac:spMkLst>
            <pc:docMk/>
            <pc:sldMk cId="4052315993" sldId="259"/>
            <ac:spMk id="42" creationId="{C91E93A7-6C7F-4F77-9CB0-280D958EF4D2}"/>
          </ac:spMkLst>
        </pc:spChg>
        <pc:spChg chg="add del">
          <ac:chgData name="alan o brien" userId="abf1f353c313bdb8" providerId="LiveId" clId="{4F1C7CD1-6D58-419E-B4E1-AC8F03B1C9DB}" dt="2019-10-17T12:44:00.063" v="51" actId="26606"/>
          <ac:spMkLst>
            <pc:docMk/>
            <pc:sldMk cId="4052315993" sldId="259"/>
            <ac:spMk id="44" creationId="{34683443-FE49-41EE-B218-ABBB4B47EEC7}"/>
          </ac:spMkLst>
        </pc:spChg>
        <pc:spChg chg="add del">
          <ac:chgData name="alan o brien" userId="abf1f353c313bdb8" providerId="LiveId" clId="{4F1C7CD1-6D58-419E-B4E1-AC8F03B1C9DB}" dt="2019-10-17T12:44:00.063" v="51" actId="26606"/>
          <ac:spMkLst>
            <pc:docMk/>
            <pc:sldMk cId="4052315993" sldId="259"/>
            <ac:spMk id="45" creationId="{199BDFFF-0566-4CB2-8954-44CB1A3C4EEF}"/>
          </ac:spMkLst>
        </pc:spChg>
        <pc:spChg chg="add del">
          <ac:chgData name="alan o brien" userId="abf1f353c313bdb8" providerId="LiveId" clId="{4F1C7CD1-6D58-419E-B4E1-AC8F03B1C9DB}" dt="2019-10-17T12:44:00.063" v="51" actId="26606"/>
          <ac:spMkLst>
            <pc:docMk/>
            <pc:sldMk cId="4052315993" sldId="259"/>
            <ac:spMk id="46" creationId="{0D187C4E-14B9-4504-B200-5127823FA78C}"/>
          </ac:spMkLst>
        </pc:spChg>
        <pc:spChg chg="add del">
          <ac:chgData name="alan o brien" userId="abf1f353c313bdb8" providerId="LiveId" clId="{4F1C7CD1-6D58-419E-B4E1-AC8F03B1C9DB}" dt="2019-10-17T12:44:02.006" v="53" actId="26606"/>
          <ac:spMkLst>
            <pc:docMk/>
            <pc:sldMk cId="4052315993" sldId="259"/>
            <ac:spMk id="48" creationId="{6E0488BA-180E-40D8-8350-4B179179556B}"/>
          </ac:spMkLst>
        </pc:spChg>
        <pc:spChg chg="add del">
          <ac:chgData name="alan o brien" userId="abf1f353c313bdb8" providerId="LiveId" clId="{4F1C7CD1-6D58-419E-B4E1-AC8F03B1C9DB}" dt="2019-10-17T12:44:02.675" v="55" actId="26606"/>
          <ac:spMkLst>
            <pc:docMk/>
            <pc:sldMk cId="4052315993" sldId="259"/>
            <ac:spMk id="50" creationId="{E4F17063-EDA4-417B-946F-BA357F3B390D}"/>
          </ac:spMkLst>
        </pc:spChg>
        <pc:spChg chg="add del">
          <ac:chgData name="alan o brien" userId="abf1f353c313bdb8" providerId="LiveId" clId="{4F1C7CD1-6D58-419E-B4E1-AC8F03B1C9DB}" dt="2019-10-17T12:44:02.675" v="55" actId="26606"/>
          <ac:spMkLst>
            <pc:docMk/>
            <pc:sldMk cId="4052315993" sldId="259"/>
            <ac:spMk id="51" creationId="{D36F3EEA-55D4-4677-80E7-92D00B8F343B}"/>
          </ac:spMkLst>
        </pc:spChg>
        <pc:spChg chg="add del">
          <ac:chgData name="alan o brien" userId="abf1f353c313bdb8" providerId="LiveId" clId="{4F1C7CD1-6D58-419E-B4E1-AC8F03B1C9DB}" dt="2019-10-17T12:44:02.675" v="55" actId="26606"/>
          <ac:spMkLst>
            <pc:docMk/>
            <pc:sldMk cId="4052315993" sldId="259"/>
            <ac:spMk id="52" creationId="{C91E93A7-6C7F-4F77-9CB0-280D958EF4D2}"/>
          </ac:spMkLst>
        </pc:spChg>
        <pc:spChg chg="add">
          <ac:chgData name="alan o brien" userId="abf1f353c313bdb8" providerId="LiveId" clId="{4F1C7CD1-6D58-419E-B4E1-AC8F03B1C9DB}" dt="2019-10-17T12:44:02.728" v="56" actId="26606"/>
          <ac:spMkLst>
            <pc:docMk/>
            <pc:sldMk cId="4052315993" sldId="259"/>
            <ac:spMk id="54" creationId="{510C9632-BB6F-48EE-AB65-501878BA5DB6}"/>
          </ac:spMkLst>
        </pc:spChg>
        <pc:spChg chg="add">
          <ac:chgData name="alan o brien" userId="abf1f353c313bdb8" providerId="LiveId" clId="{4F1C7CD1-6D58-419E-B4E1-AC8F03B1C9DB}" dt="2019-10-17T12:44:02.728" v="56" actId="26606"/>
          <ac:spMkLst>
            <pc:docMk/>
            <pc:sldMk cId="4052315993" sldId="259"/>
            <ac:spMk id="55" creationId="{4EC8AAB6-953B-4D29-9967-3C44D06BB4E8}"/>
          </ac:spMkLst>
        </pc:spChg>
        <pc:spChg chg="add">
          <ac:chgData name="alan o brien" userId="abf1f353c313bdb8" providerId="LiveId" clId="{4F1C7CD1-6D58-419E-B4E1-AC8F03B1C9DB}" dt="2019-10-17T12:44:02.728" v="56" actId="26606"/>
          <ac:spMkLst>
            <pc:docMk/>
            <pc:sldMk cId="4052315993" sldId="259"/>
            <ac:spMk id="56" creationId="{C89ED458-2326-40DC-9C7B-1A717B6551AD}"/>
          </ac:spMkLst>
        </pc:spChg>
        <pc:spChg chg="add">
          <ac:chgData name="alan o brien" userId="abf1f353c313bdb8" providerId="LiveId" clId="{4F1C7CD1-6D58-419E-B4E1-AC8F03B1C9DB}" dt="2019-10-17T12:44:02.728" v="56" actId="26606"/>
          <ac:spMkLst>
            <pc:docMk/>
            <pc:sldMk cId="4052315993" sldId="259"/>
            <ac:spMk id="57" creationId="{6F9D1DE6-E368-4F07-85F9-D5B767477DDF}"/>
          </ac:spMkLst>
        </pc:spChg>
        <pc:spChg chg="add">
          <ac:chgData name="alan o brien" userId="abf1f353c313bdb8" providerId="LiveId" clId="{4F1C7CD1-6D58-419E-B4E1-AC8F03B1C9DB}" dt="2019-10-17T12:44:02.728" v="56" actId="26606"/>
          <ac:spMkLst>
            <pc:docMk/>
            <pc:sldMk cId="4052315993" sldId="259"/>
            <ac:spMk id="58" creationId="{F63B1F66-4ACE-4A01-8ADF-F175A9C358B2}"/>
          </ac:spMkLst>
        </pc:spChg>
        <pc:spChg chg="add">
          <ac:chgData name="alan o brien" userId="abf1f353c313bdb8" providerId="LiveId" clId="{4F1C7CD1-6D58-419E-B4E1-AC8F03B1C9DB}" dt="2019-10-17T12:44:02.728" v="56" actId="26606"/>
          <ac:spMkLst>
            <pc:docMk/>
            <pc:sldMk cId="4052315993" sldId="259"/>
            <ac:spMk id="59" creationId="{CF8448ED-9332-4A9B-8CAB-B1985E596E20}"/>
          </ac:spMkLst>
        </pc:spChg>
        <pc:spChg chg="add">
          <ac:chgData name="alan o brien" userId="abf1f353c313bdb8" providerId="LiveId" clId="{4F1C7CD1-6D58-419E-B4E1-AC8F03B1C9DB}" dt="2019-10-17T12:44:02.728" v="56" actId="26606"/>
          <ac:spMkLst>
            <pc:docMk/>
            <pc:sldMk cId="4052315993" sldId="259"/>
            <ac:spMk id="60" creationId="{ED3A2261-1C75-40FF-8CD6-18C5900C1C8D}"/>
          </ac:spMkLst>
        </pc:spChg>
        <pc:picChg chg="add mod ord">
          <ac:chgData name="alan o brien" userId="abf1f353c313bdb8" providerId="LiveId" clId="{4F1C7CD1-6D58-419E-B4E1-AC8F03B1C9DB}" dt="2019-10-17T12:44:02.728" v="56" actId="26606"/>
          <ac:picMkLst>
            <pc:docMk/>
            <pc:sldMk cId="4052315993" sldId="259"/>
            <ac:picMk id="5" creationId="{8A0A4A3E-C0BB-4D82-8C7E-5C2C5C4C2732}"/>
          </ac:picMkLst>
        </pc:picChg>
      </pc:sldChg>
      <pc:sldChg chg="addSp delSp modSp mod setBg setClrOvrMap">
        <pc:chgData name="alan o brien" userId="abf1f353c313bdb8" providerId="LiveId" clId="{4F1C7CD1-6D58-419E-B4E1-AC8F03B1C9DB}" dt="2019-10-17T12:35:44.920" v="36" actId="26606"/>
        <pc:sldMkLst>
          <pc:docMk/>
          <pc:sldMk cId="3246244814" sldId="260"/>
        </pc:sldMkLst>
        <pc:spChg chg="mod">
          <ac:chgData name="alan o brien" userId="abf1f353c313bdb8" providerId="LiveId" clId="{4F1C7CD1-6D58-419E-B4E1-AC8F03B1C9DB}" dt="2019-10-17T12:35:44.920" v="36" actId="26606"/>
          <ac:spMkLst>
            <pc:docMk/>
            <pc:sldMk cId="3246244814" sldId="260"/>
            <ac:spMk id="2" creationId="{E825752A-D0E9-42A4-8D80-093BA326C065}"/>
          </ac:spMkLst>
        </pc:spChg>
        <pc:spChg chg="mod ord">
          <ac:chgData name="alan o brien" userId="abf1f353c313bdb8" providerId="LiveId" clId="{4F1C7CD1-6D58-419E-B4E1-AC8F03B1C9DB}" dt="2019-10-17T12:35:44.920" v="36" actId="26606"/>
          <ac:spMkLst>
            <pc:docMk/>
            <pc:sldMk cId="3246244814" sldId="260"/>
            <ac:spMk id="3" creationId="{343D0FAF-91FB-44E2-A7C5-C4BA9BC95642}"/>
          </ac:spMkLst>
        </pc:spChg>
        <pc:spChg chg="add del">
          <ac:chgData name="alan o brien" userId="abf1f353c313bdb8" providerId="LiveId" clId="{4F1C7CD1-6D58-419E-B4E1-AC8F03B1C9DB}" dt="2019-10-17T12:35:08.436" v="17" actId="26606"/>
          <ac:spMkLst>
            <pc:docMk/>
            <pc:sldMk cId="3246244814" sldId="260"/>
            <ac:spMk id="10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2:35:08.436" v="17" actId="26606"/>
          <ac:spMkLst>
            <pc:docMk/>
            <pc:sldMk cId="3246244814" sldId="260"/>
            <ac:spMk id="12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2:35:08.436" v="17" actId="26606"/>
          <ac:spMkLst>
            <pc:docMk/>
            <pc:sldMk cId="3246244814" sldId="260"/>
            <ac:spMk id="14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2:35:08.436" v="17" actId="26606"/>
          <ac:spMkLst>
            <pc:docMk/>
            <pc:sldMk cId="3246244814" sldId="260"/>
            <ac:spMk id="16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2:35:08.436" v="17" actId="26606"/>
          <ac:spMkLst>
            <pc:docMk/>
            <pc:sldMk cId="3246244814" sldId="260"/>
            <ac:spMk id="18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2:35:08.436" v="17" actId="26606"/>
          <ac:spMkLst>
            <pc:docMk/>
            <pc:sldMk cId="3246244814" sldId="260"/>
            <ac:spMk id="20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2:35:08.436" v="17" actId="26606"/>
          <ac:spMkLst>
            <pc:docMk/>
            <pc:sldMk cId="3246244814" sldId="260"/>
            <ac:spMk id="22" creationId="{ED3A2261-1C75-40FF-8CD6-18C5900C1C8D}"/>
          </ac:spMkLst>
        </pc:spChg>
        <pc:spChg chg="add del">
          <ac:chgData name="alan o brien" userId="abf1f353c313bdb8" providerId="LiveId" clId="{4F1C7CD1-6D58-419E-B4E1-AC8F03B1C9DB}" dt="2019-10-17T12:35:10.476" v="19" actId="26606"/>
          <ac:spMkLst>
            <pc:docMk/>
            <pc:sldMk cId="3246244814" sldId="260"/>
            <ac:spMk id="24" creationId="{F70C2B8F-6B1B-46D5-86E6-40F36C695FC2}"/>
          </ac:spMkLst>
        </pc:spChg>
        <pc:spChg chg="add del">
          <ac:chgData name="alan o brien" userId="abf1f353c313bdb8" providerId="LiveId" clId="{4F1C7CD1-6D58-419E-B4E1-AC8F03B1C9DB}" dt="2019-10-17T12:35:10.476" v="19" actId="26606"/>
          <ac:spMkLst>
            <pc:docMk/>
            <pc:sldMk cId="3246244814" sldId="260"/>
            <ac:spMk id="25" creationId="{DB521824-592C-476A-AB0A-CA0C6D1F3407}"/>
          </ac:spMkLst>
        </pc:spChg>
        <pc:spChg chg="add del">
          <ac:chgData name="alan o brien" userId="abf1f353c313bdb8" providerId="LiveId" clId="{4F1C7CD1-6D58-419E-B4E1-AC8F03B1C9DB}" dt="2019-10-17T12:35:10.476" v="19" actId="26606"/>
          <ac:spMkLst>
            <pc:docMk/>
            <pc:sldMk cId="3246244814" sldId="260"/>
            <ac:spMk id="26" creationId="{A2749EFA-8EE4-4EB8-9424-8E593B9320AD}"/>
          </ac:spMkLst>
        </pc:spChg>
        <pc:spChg chg="add del">
          <ac:chgData name="alan o brien" userId="abf1f353c313bdb8" providerId="LiveId" clId="{4F1C7CD1-6D58-419E-B4E1-AC8F03B1C9DB}" dt="2019-10-17T12:35:10.476" v="19" actId="26606"/>
          <ac:spMkLst>
            <pc:docMk/>
            <pc:sldMk cId="3246244814" sldId="260"/>
            <ac:spMk id="27" creationId="{B5C860C9-D4F9-4350-80DA-0D1CD36C7741}"/>
          </ac:spMkLst>
        </pc:spChg>
        <pc:spChg chg="add del">
          <ac:chgData name="alan o brien" userId="abf1f353c313bdb8" providerId="LiveId" clId="{4F1C7CD1-6D58-419E-B4E1-AC8F03B1C9DB}" dt="2019-10-17T12:35:10.476" v="19" actId="26606"/>
          <ac:spMkLst>
            <pc:docMk/>
            <pc:sldMk cId="3246244814" sldId="260"/>
            <ac:spMk id="28" creationId="{538A90C8-AE0E-4EBA-9AF8-EEDB206020E0}"/>
          </ac:spMkLst>
        </pc:spChg>
        <pc:spChg chg="add del">
          <ac:chgData name="alan o brien" userId="abf1f353c313bdb8" providerId="LiveId" clId="{4F1C7CD1-6D58-419E-B4E1-AC8F03B1C9DB}" dt="2019-10-17T12:35:11.796" v="21" actId="26606"/>
          <ac:spMkLst>
            <pc:docMk/>
            <pc:sldMk cId="3246244814" sldId="260"/>
            <ac:spMk id="30" creationId="{643780CE-2BE5-46F6-97B2-60DF30217ED3}"/>
          </ac:spMkLst>
        </pc:spChg>
        <pc:spChg chg="add del">
          <ac:chgData name="alan o brien" userId="abf1f353c313bdb8" providerId="LiveId" clId="{4F1C7CD1-6D58-419E-B4E1-AC8F03B1C9DB}" dt="2019-10-17T12:35:11.796" v="21" actId="26606"/>
          <ac:spMkLst>
            <pc:docMk/>
            <pc:sldMk cId="3246244814" sldId="260"/>
            <ac:spMk id="31" creationId="{61A87A49-68E6-459E-A5A6-46229FF42125}"/>
          </ac:spMkLst>
        </pc:spChg>
        <pc:spChg chg="add del">
          <ac:chgData name="alan o brien" userId="abf1f353c313bdb8" providerId="LiveId" clId="{4F1C7CD1-6D58-419E-B4E1-AC8F03B1C9DB}" dt="2019-10-17T12:35:11.796" v="21" actId="26606"/>
          <ac:spMkLst>
            <pc:docMk/>
            <pc:sldMk cId="3246244814" sldId="260"/>
            <ac:spMk id="32" creationId="{F6ACD5FC-CAFE-48EB-B765-60EED2E052F0}"/>
          </ac:spMkLst>
        </pc:spChg>
        <pc:spChg chg="add del">
          <ac:chgData name="alan o brien" userId="abf1f353c313bdb8" providerId="LiveId" clId="{4F1C7CD1-6D58-419E-B4E1-AC8F03B1C9DB}" dt="2019-10-17T12:35:11.796" v="21" actId="26606"/>
          <ac:spMkLst>
            <pc:docMk/>
            <pc:sldMk cId="3246244814" sldId="260"/>
            <ac:spMk id="33" creationId="{9F33B405-D785-4738-B1C0-6A0AA5E98286}"/>
          </ac:spMkLst>
        </pc:spChg>
        <pc:spChg chg="add del">
          <ac:chgData name="alan o brien" userId="abf1f353c313bdb8" providerId="LiveId" clId="{4F1C7CD1-6D58-419E-B4E1-AC8F03B1C9DB}" dt="2019-10-17T12:35:11.796" v="21" actId="26606"/>
          <ac:spMkLst>
            <pc:docMk/>
            <pc:sldMk cId="3246244814" sldId="260"/>
            <ac:spMk id="34" creationId="{4233DC0E-DE6C-4FB6-A529-51B162641AB8}"/>
          </ac:spMkLst>
        </pc:spChg>
        <pc:spChg chg="add del">
          <ac:chgData name="alan o brien" userId="abf1f353c313bdb8" providerId="LiveId" clId="{4F1C7CD1-6D58-419E-B4E1-AC8F03B1C9DB}" dt="2019-10-17T12:35:11.796" v="21" actId="26606"/>
          <ac:spMkLst>
            <pc:docMk/>
            <pc:sldMk cId="3246244814" sldId="260"/>
            <ac:spMk id="35" creationId="{3870477F-E451-4BC3-863F-0E2FC572884B}"/>
          </ac:spMkLst>
        </pc:spChg>
        <pc:spChg chg="add del">
          <ac:chgData name="alan o brien" userId="abf1f353c313bdb8" providerId="LiveId" clId="{4F1C7CD1-6D58-419E-B4E1-AC8F03B1C9DB}" dt="2019-10-17T12:35:11.796" v="21" actId="26606"/>
          <ac:spMkLst>
            <pc:docMk/>
            <pc:sldMk cId="3246244814" sldId="260"/>
            <ac:spMk id="36" creationId="{B4A81DE1-E2BC-4A31-99EE-71350421B0EA}"/>
          </ac:spMkLst>
        </pc:spChg>
        <pc:spChg chg="add del">
          <ac:chgData name="alan o brien" userId="abf1f353c313bdb8" providerId="LiveId" clId="{4F1C7CD1-6D58-419E-B4E1-AC8F03B1C9DB}" dt="2019-10-17T12:35:31.294" v="23" actId="26606"/>
          <ac:spMkLst>
            <pc:docMk/>
            <pc:sldMk cId="3246244814" sldId="260"/>
            <ac:spMk id="38" creationId="{89EA2611-DCBA-4E97-A2B2-9A466E76BDA4}"/>
          </ac:spMkLst>
        </pc:spChg>
        <pc:spChg chg="add del">
          <ac:chgData name="alan o brien" userId="abf1f353c313bdb8" providerId="LiveId" clId="{4F1C7CD1-6D58-419E-B4E1-AC8F03B1C9DB}" dt="2019-10-17T12:35:31.294" v="23" actId="26606"/>
          <ac:spMkLst>
            <pc:docMk/>
            <pc:sldMk cId="3246244814" sldId="260"/>
            <ac:spMk id="39" creationId="{BBC615D1-6E12-40EF-915B-316CFDB550D5}"/>
          </ac:spMkLst>
        </pc:spChg>
        <pc:spChg chg="add del">
          <ac:chgData name="alan o brien" userId="abf1f353c313bdb8" providerId="LiveId" clId="{4F1C7CD1-6D58-419E-B4E1-AC8F03B1C9DB}" dt="2019-10-17T12:35:31.294" v="23" actId="26606"/>
          <ac:spMkLst>
            <pc:docMk/>
            <pc:sldMk cId="3246244814" sldId="260"/>
            <ac:spMk id="40" creationId="{B9797D36-DE1E-47CD-881A-6C1F5828261B}"/>
          </ac:spMkLst>
        </pc:spChg>
        <pc:spChg chg="add del">
          <ac:chgData name="alan o brien" userId="abf1f353c313bdb8" providerId="LiveId" clId="{4F1C7CD1-6D58-419E-B4E1-AC8F03B1C9DB}" dt="2019-10-17T12:35:31.294" v="23" actId="26606"/>
          <ac:spMkLst>
            <pc:docMk/>
            <pc:sldMk cId="3246244814" sldId="260"/>
            <ac:spMk id="41" creationId="{4A2FAF1F-F462-46AF-A9E6-CC93C4E2C359}"/>
          </ac:spMkLst>
        </pc:spChg>
        <pc:spChg chg="add del">
          <ac:chgData name="alan o brien" userId="abf1f353c313bdb8" providerId="LiveId" clId="{4F1C7CD1-6D58-419E-B4E1-AC8F03B1C9DB}" dt="2019-10-17T12:35:31.294" v="23" actId="26606"/>
          <ac:spMkLst>
            <pc:docMk/>
            <pc:sldMk cId="3246244814" sldId="260"/>
            <ac:spMk id="42" creationId="{7146BED8-BAE9-42C5-A3DD-7B946445DB8C}"/>
          </ac:spMkLst>
        </pc:spChg>
        <pc:spChg chg="add del">
          <ac:chgData name="alan o brien" userId="abf1f353c313bdb8" providerId="LiveId" clId="{4F1C7CD1-6D58-419E-B4E1-AC8F03B1C9DB}" dt="2019-10-17T12:35:31.294" v="23" actId="26606"/>
          <ac:spMkLst>
            <pc:docMk/>
            <pc:sldMk cId="3246244814" sldId="260"/>
            <ac:spMk id="43" creationId="{15765FE8-B62F-41E4-A73C-74C91A8FD945}"/>
          </ac:spMkLst>
        </pc:spChg>
        <pc:spChg chg="add del">
          <ac:chgData name="alan o brien" userId="abf1f353c313bdb8" providerId="LiveId" clId="{4F1C7CD1-6D58-419E-B4E1-AC8F03B1C9DB}" dt="2019-10-17T12:35:33.292" v="25" actId="26606"/>
          <ac:spMkLst>
            <pc:docMk/>
            <pc:sldMk cId="3246244814" sldId="260"/>
            <ac:spMk id="45" creationId="{56981798-4550-46DA-9172-4846E2FB66EC}"/>
          </ac:spMkLst>
        </pc:spChg>
        <pc:spChg chg="add del">
          <ac:chgData name="alan o brien" userId="abf1f353c313bdb8" providerId="LiveId" clId="{4F1C7CD1-6D58-419E-B4E1-AC8F03B1C9DB}" dt="2019-10-17T12:35:33.292" v="25" actId="26606"/>
          <ac:spMkLst>
            <pc:docMk/>
            <pc:sldMk cId="3246244814" sldId="260"/>
            <ac:spMk id="46" creationId="{D82EB7D3-3AD8-4ED1-9E1A-2906E14635E3}"/>
          </ac:spMkLst>
        </pc:spChg>
        <pc:spChg chg="add del">
          <ac:chgData name="alan o brien" userId="abf1f353c313bdb8" providerId="LiveId" clId="{4F1C7CD1-6D58-419E-B4E1-AC8F03B1C9DB}" dt="2019-10-17T12:35:33.292" v="25" actId="26606"/>
          <ac:spMkLst>
            <pc:docMk/>
            <pc:sldMk cId="3246244814" sldId="260"/>
            <ac:spMk id="47" creationId="{2D529E20-662F-4915-ACD7-970C026FDB7F}"/>
          </ac:spMkLst>
        </pc:spChg>
        <pc:spChg chg="add del">
          <ac:chgData name="alan o brien" userId="abf1f353c313bdb8" providerId="LiveId" clId="{4F1C7CD1-6D58-419E-B4E1-AC8F03B1C9DB}" dt="2019-10-17T12:35:34.891" v="27" actId="26606"/>
          <ac:spMkLst>
            <pc:docMk/>
            <pc:sldMk cId="3246244814" sldId="260"/>
            <ac:spMk id="49" creationId="{38ABDB68-E3D5-448E-97D3-06FFEF680193}"/>
          </ac:spMkLst>
        </pc:spChg>
        <pc:spChg chg="add del">
          <ac:chgData name="alan o brien" userId="abf1f353c313bdb8" providerId="LiveId" clId="{4F1C7CD1-6D58-419E-B4E1-AC8F03B1C9DB}" dt="2019-10-17T12:35:34.891" v="27" actId="26606"/>
          <ac:spMkLst>
            <pc:docMk/>
            <pc:sldMk cId="3246244814" sldId="260"/>
            <ac:spMk id="50" creationId="{B8DD7FEB-D9F3-4F5B-982C-36B0664D0205}"/>
          </ac:spMkLst>
        </pc:spChg>
        <pc:spChg chg="add del">
          <ac:chgData name="alan o brien" userId="abf1f353c313bdb8" providerId="LiveId" clId="{4F1C7CD1-6D58-419E-B4E1-AC8F03B1C9DB}" dt="2019-10-17T12:35:34.891" v="27" actId="26606"/>
          <ac:spMkLst>
            <pc:docMk/>
            <pc:sldMk cId="3246244814" sldId="260"/>
            <ac:spMk id="51" creationId="{96BA11E4-0636-4FA9-A836-2A4FB176449A}"/>
          </ac:spMkLst>
        </pc:spChg>
        <pc:spChg chg="add del">
          <ac:chgData name="alan o brien" userId="abf1f353c313bdb8" providerId="LiveId" clId="{4F1C7CD1-6D58-419E-B4E1-AC8F03B1C9DB}" dt="2019-10-17T12:35:34.891" v="27" actId="26606"/>
          <ac:spMkLst>
            <pc:docMk/>
            <pc:sldMk cId="3246244814" sldId="260"/>
            <ac:spMk id="52" creationId="{5681882E-BDD0-4311-AF62-E8019628524D}"/>
          </ac:spMkLst>
        </pc:spChg>
        <pc:spChg chg="add del">
          <ac:chgData name="alan o brien" userId="abf1f353c313bdb8" providerId="LiveId" clId="{4F1C7CD1-6D58-419E-B4E1-AC8F03B1C9DB}" dt="2019-10-17T12:35:34.891" v="27" actId="26606"/>
          <ac:spMkLst>
            <pc:docMk/>
            <pc:sldMk cId="3246244814" sldId="260"/>
            <ac:spMk id="53" creationId="{EADD3260-4BDA-459B-A162-5E1B897E38FC}"/>
          </ac:spMkLst>
        </pc:spChg>
        <pc:spChg chg="add del">
          <ac:chgData name="alan o brien" userId="abf1f353c313bdb8" providerId="LiveId" clId="{4F1C7CD1-6D58-419E-B4E1-AC8F03B1C9DB}" dt="2019-10-17T12:35:34.891" v="27" actId="26606"/>
          <ac:spMkLst>
            <pc:docMk/>
            <pc:sldMk cId="3246244814" sldId="260"/>
            <ac:spMk id="54" creationId="{283DA7DD-CA37-4ED7-8710-48E56B063BA4}"/>
          </ac:spMkLst>
        </pc:spChg>
        <pc:spChg chg="add del">
          <ac:chgData name="alan o brien" userId="abf1f353c313bdb8" providerId="LiveId" clId="{4F1C7CD1-6D58-419E-B4E1-AC8F03B1C9DB}" dt="2019-10-17T12:35:34.891" v="27" actId="26606"/>
          <ac:spMkLst>
            <pc:docMk/>
            <pc:sldMk cId="3246244814" sldId="260"/>
            <ac:spMk id="55" creationId="{B92F2E3C-66CD-4DEB-BA14-2A5912B65A21}"/>
          </ac:spMkLst>
        </pc:spChg>
        <pc:spChg chg="add del">
          <ac:chgData name="alan o brien" userId="abf1f353c313bdb8" providerId="LiveId" clId="{4F1C7CD1-6D58-419E-B4E1-AC8F03B1C9DB}" dt="2019-10-17T12:35:38.848" v="29" actId="26606"/>
          <ac:spMkLst>
            <pc:docMk/>
            <pc:sldMk cId="3246244814" sldId="260"/>
            <ac:spMk id="57" creationId="{8D489E29-742E-4D34-AB08-CE3217805B81}"/>
          </ac:spMkLst>
        </pc:spChg>
        <pc:spChg chg="add del">
          <ac:chgData name="alan o brien" userId="abf1f353c313bdb8" providerId="LiveId" clId="{4F1C7CD1-6D58-419E-B4E1-AC8F03B1C9DB}" dt="2019-10-17T12:35:41.094" v="31" actId="26606"/>
          <ac:spMkLst>
            <pc:docMk/>
            <pc:sldMk cId="3246244814" sldId="260"/>
            <ac:spMk id="59" creationId="{89EA2611-DCBA-4E97-A2B2-9A466E76BDA4}"/>
          </ac:spMkLst>
        </pc:spChg>
        <pc:spChg chg="add del">
          <ac:chgData name="alan o brien" userId="abf1f353c313bdb8" providerId="LiveId" clId="{4F1C7CD1-6D58-419E-B4E1-AC8F03B1C9DB}" dt="2019-10-17T12:35:41.094" v="31" actId="26606"/>
          <ac:spMkLst>
            <pc:docMk/>
            <pc:sldMk cId="3246244814" sldId="260"/>
            <ac:spMk id="60" creationId="{BBC615D1-6E12-40EF-915B-316CFDB550D5}"/>
          </ac:spMkLst>
        </pc:spChg>
        <pc:spChg chg="add del">
          <ac:chgData name="alan o brien" userId="abf1f353c313bdb8" providerId="LiveId" clId="{4F1C7CD1-6D58-419E-B4E1-AC8F03B1C9DB}" dt="2019-10-17T12:35:41.094" v="31" actId="26606"/>
          <ac:spMkLst>
            <pc:docMk/>
            <pc:sldMk cId="3246244814" sldId="260"/>
            <ac:spMk id="61" creationId="{B9797D36-DE1E-47CD-881A-6C1F5828261B}"/>
          </ac:spMkLst>
        </pc:spChg>
        <pc:spChg chg="add del">
          <ac:chgData name="alan o brien" userId="abf1f353c313bdb8" providerId="LiveId" clId="{4F1C7CD1-6D58-419E-B4E1-AC8F03B1C9DB}" dt="2019-10-17T12:35:41.094" v="31" actId="26606"/>
          <ac:spMkLst>
            <pc:docMk/>
            <pc:sldMk cId="3246244814" sldId="260"/>
            <ac:spMk id="62" creationId="{4A2FAF1F-F462-46AF-A9E6-CC93C4E2C359}"/>
          </ac:spMkLst>
        </pc:spChg>
        <pc:spChg chg="add del">
          <ac:chgData name="alan o brien" userId="abf1f353c313bdb8" providerId="LiveId" clId="{4F1C7CD1-6D58-419E-B4E1-AC8F03B1C9DB}" dt="2019-10-17T12:35:41.094" v="31" actId="26606"/>
          <ac:spMkLst>
            <pc:docMk/>
            <pc:sldMk cId="3246244814" sldId="260"/>
            <ac:spMk id="63" creationId="{7146BED8-BAE9-42C5-A3DD-7B946445DB8C}"/>
          </ac:spMkLst>
        </pc:spChg>
        <pc:spChg chg="add del">
          <ac:chgData name="alan o brien" userId="abf1f353c313bdb8" providerId="LiveId" clId="{4F1C7CD1-6D58-419E-B4E1-AC8F03B1C9DB}" dt="2019-10-17T12:35:41.094" v="31" actId="26606"/>
          <ac:spMkLst>
            <pc:docMk/>
            <pc:sldMk cId="3246244814" sldId="260"/>
            <ac:spMk id="64" creationId="{15765FE8-B62F-41E4-A73C-74C91A8FD945}"/>
          </ac:spMkLst>
        </pc:spChg>
        <pc:spChg chg="add del">
          <ac:chgData name="alan o brien" userId="abf1f353c313bdb8" providerId="LiveId" clId="{4F1C7CD1-6D58-419E-B4E1-AC8F03B1C9DB}" dt="2019-10-17T12:35:42.419" v="33" actId="26606"/>
          <ac:spMkLst>
            <pc:docMk/>
            <pc:sldMk cId="3246244814" sldId="260"/>
            <ac:spMk id="66" creationId="{643780CE-2BE5-46F6-97B2-60DF30217ED3}"/>
          </ac:spMkLst>
        </pc:spChg>
        <pc:spChg chg="add del">
          <ac:chgData name="alan o brien" userId="abf1f353c313bdb8" providerId="LiveId" clId="{4F1C7CD1-6D58-419E-B4E1-AC8F03B1C9DB}" dt="2019-10-17T12:35:42.419" v="33" actId="26606"/>
          <ac:spMkLst>
            <pc:docMk/>
            <pc:sldMk cId="3246244814" sldId="260"/>
            <ac:spMk id="67" creationId="{61A87A49-68E6-459E-A5A6-46229FF42125}"/>
          </ac:spMkLst>
        </pc:spChg>
        <pc:spChg chg="add del">
          <ac:chgData name="alan o brien" userId="abf1f353c313bdb8" providerId="LiveId" clId="{4F1C7CD1-6D58-419E-B4E1-AC8F03B1C9DB}" dt="2019-10-17T12:35:42.419" v="33" actId="26606"/>
          <ac:spMkLst>
            <pc:docMk/>
            <pc:sldMk cId="3246244814" sldId="260"/>
            <ac:spMk id="68" creationId="{F6ACD5FC-CAFE-48EB-B765-60EED2E052F0}"/>
          </ac:spMkLst>
        </pc:spChg>
        <pc:spChg chg="add del">
          <ac:chgData name="alan o brien" userId="abf1f353c313bdb8" providerId="LiveId" clId="{4F1C7CD1-6D58-419E-B4E1-AC8F03B1C9DB}" dt="2019-10-17T12:35:42.419" v="33" actId="26606"/>
          <ac:spMkLst>
            <pc:docMk/>
            <pc:sldMk cId="3246244814" sldId="260"/>
            <ac:spMk id="69" creationId="{9F33B405-D785-4738-B1C0-6A0AA5E98286}"/>
          </ac:spMkLst>
        </pc:spChg>
        <pc:spChg chg="add del">
          <ac:chgData name="alan o brien" userId="abf1f353c313bdb8" providerId="LiveId" clId="{4F1C7CD1-6D58-419E-B4E1-AC8F03B1C9DB}" dt="2019-10-17T12:35:42.419" v="33" actId="26606"/>
          <ac:spMkLst>
            <pc:docMk/>
            <pc:sldMk cId="3246244814" sldId="260"/>
            <ac:spMk id="70" creationId="{4233DC0E-DE6C-4FB6-A529-51B162641AB8}"/>
          </ac:spMkLst>
        </pc:spChg>
        <pc:spChg chg="add del">
          <ac:chgData name="alan o brien" userId="abf1f353c313bdb8" providerId="LiveId" clId="{4F1C7CD1-6D58-419E-B4E1-AC8F03B1C9DB}" dt="2019-10-17T12:35:42.419" v="33" actId="26606"/>
          <ac:spMkLst>
            <pc:docMk/>
            <pc:sldMk cId="3246244814" sldId="260"/>
            <ac:spMk id="71" creationId="{3870477F-E451-4BC3-863F-0E2FC572884B}"/>
          </ac:spMkLst>
        </pc:spChg>
        <pc:spChg chg="add del">
          <ac:chgData name="alan o brien" userId="abf1f353c313bdb8" providerId="LiveId" clId="{4F1C7CD1-6D58-419E-B4E1-AC8F03B1C9DB}" dt="2019-10-17T12:35:42.419" v="33" actId="26606"/>
          <ac:spMkLst>
            <pc:docMk/>
            <pc:sldMk cId="3246244814" sldId="260"/>
            <ac:spMk id="72" creationId="{B4A81DE1-E2BC-4A31-99EE-71350421B0EA}"/>
          </ac:spMkLst>
        </pc:spChg>
        <pc:spChg chg="add del">
          <ac:chgData name="alan o brien" userId="abf1f353c313bdb8" providerId="LiveId" clId="{4F1C7CD1-6D58-419E-B4E1-AC8F03B1C9DB}" dt="2019-10-17T12:35:44.874" v="35" actId="26606"/>
          <ac:spMkLst>
            <pc:docMk/>
            <pc:sldMk cId="3246244814" sldId="260"/>
            <ac:spMk id="74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2:35:44.874" v="35" actId="26606"/>
          <ac:spMkLst>
            <pc:docMk/>
            <pc:sldMk cId="3246244814" sldId="260"/>
            <ac:spMk id="75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2:35:44.874" v="35" actId="26606"/>
          <ac:spMkLst>
            <pc:docMk/>
            <pc:sldMk cId="3246244814" sldId="260"/>
            <ac:spMk id="76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2:35:44.874" v="35" actId="26606"/>
          <ac:spMkLst>
            <pc:docMk/>
            <pc:sldMk cId="3246244814" sldId="260"/>
            <ac:spMk id="77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2:35:44.874" v="35" actId="26606"/>
          <ac:spMkLst>
            <pc:docMk/>
            <pc:sldMk cId="3246244814" sldId="260"/>
            <ac:spMk id="78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2:35:44.874" v="35" actId="26606"/>
          <ac:spMkLst>
            <pc:docMk/>
            <pc:sldMk cId="3246244814" sldId="260"/>
            <ac:spMk id="79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2:35:44.874" v="35" actId="26606"/>
          <ac:spMkLst>
            <pc:docMk/>
            <pc:sldMk cId="3246244814" sldId="260"/>
            <ac:spMk id="80" creationId="{ED3A2261-1C75-40FF-8CD6-18C5900C1C8D}"/>
          </ac:spMkLst>
        </pc:spChg>
        <pc:spChg chg="add">
          <ac:chgData name="alan o brien" userId="abf1f353c313bdb8" providerId="LiveId" clId="{4F1C7CD1-6D58-419E-B4E1-AC8F03B1C9DB}" dt="2019-10-17T12:35:44.920" v="36" actId="26606"/>
          <ac:spMkLst>
            <pc:docMk/>
            <pc:sldMk cId="3246244814" sldId="260"/>
            <ac:spMk id="82" creationId="{F70C2B8F-6B1B-46D5-86E6-40F36C695FC2}"/>
          </ac:spMkLst>
        </pc:spChg>
        <pc:spChg chg="add">
          <ac:chgData name="alan o brien" userId="abf1f353c313bdb8" providerId="LiveId" clId="{4F1C7CD1-6D58-419E-B4E1-AC8F03B1C9DB}" dt="2019-10-17T12:35:44.920" v="36" actId="26606"/>
          <ac:spMkLst>
            <pc:docMk/>
            <pc:sldMk cId="3246244814" sldId="260"/>
            <ac:spMk id="83" creationId="{DB521824-592C-476A-AB0A-CA0C6D1F3407}"/>
          </ac:spMkLst>
        </pc:spChg>
        <pc:spChg chg="add">
          <ac:chgData name="alan o brien" userId="abf1f353c313bdb8" providerId="LiveId" clId="{4F1C7CD1-6D58-419E-B4E1-AC8F03B1C9DB}" dt="2019-10-17T12:35:44.920" v="36" actId="26606"/>
          <ac:spMkLst>
            <pc:docMk/>
            <pc:sldMk cId="3246244814" sldId="260"/>
            <ac:spMk id="84" creationId="{A2749EFA-8EE4-4EB8-9424-8E593B9320AD}"/>
          </ac:spMkLst>
        </pc:spChg>
        <pc:spChg chg="add">
          <ac:chgData name="alan o brien" userId="abf1f353c313bdb8" providerId="LiveId" clId="{4F1C7CD1-6D58-419E-B4E1-AC8F03B1C9DB}" dt="2019-10-17T12:35:44.920" v="36" actId="26606"/>
          <ac:spMkLst>
            <pc:docMk/>
            <pc:sldMk cId="3246244814" sldId="260"/>
            <ac:spMk id="85" creationId="{B5C860C9-D4F9-4350-80DA-0D1CD36C7741}"/>
          </ac:spMkLst>
        </pc:spChg>
        <pc:spChg chg="add">
          <ac:chgData name="alan o brien" userId="abf1f353c313bdb8" providerId="LiveId" clId="{4F1C7CD1-6D58-419E-B4E1-AC8F03B1C9DB}" dt="2019-10-17T12:35:44.920" v="36" actId="26606"/>
          <ac:spMkLst>
            <pc:docMk/>
            <pc:sldMk cId="3246244814" sldId="260"/>
            <ac:spMk id="86" creationId="{538A90C8-AE0E-4EBA-9AF8-EEDB206020E0}"/>
          </ac:spMkLst>
        </pc:spChg>
        <pc:picChg chg="add mod ord">
          <ac:chgData name="alan o brien" userId="abf1f353c313bdb8" providerId="LiveId" clId="{4F1C7CD1-6D58-419E-B4E1-AC8F03B1C9DB}" dt="2019-10-17T12:35:44.920" v="36" actId="26606"/>
          <ac:picMkLst>
            <pc:docMk/>
            <pc:sldMk cId="3246244814" sldId="260"/>
            <ac:picMk id="5" creationId="{5E1C85A1-9F58-4E59-8CB5-4F617C0853CA}"/>
          </ac:picMkLst>
        </pc:picChg>
      </pc:sldChg>
      <pc:sldChg chg="addSp delSp modSp mod setBg setClrOvrMap">
        <pc:chgData name="alan o brien" userId="abf1f353c313bdb8" providerId="LiveId" clId="{4F1C7CD1-6D58-419E-B4E1-AC8F03B1C9DB}" dt="2019-10-17T12:50:14.475" v="87" actId="26606"/>
        <pc:sldMkLst>
          <pc:docMk/>
          <pc:sldMk cId="3367689842" sldId="261"/>
        </pc:sldMkLst>
        <pc:spChg chg="mod">
          <ac:chgData name="alan o brien" userId="abf1f353c313bdb8" providerId="LiveId" clId="{4F1C7CD1-6D58-419E-B4E1-AC8F03B1C9DB}" dt="2019-10-17T12:50:14.475" v="87" actId="26606"/>
          <ac:spMkLst>
            <pc:docMk/>
            <pc:sldMk cId="3367689842" sldId="261"/>
            <ac:spMk id="2" creationId="{C94CEBAE-6726-4B77-A34E-D4FB4F3A7E50}"/>
          </ac:spMkLst>
        </pc:spChg>
        <pc:spChg chg="add del mod ord">
          <ac:chgData name="alan o brien" userId="abf1f353c313bdb8" providerId="LiveId" clId="{4F1C7CD1-6D58-419E-B4E1-AC8F03B1C9DB}" dt="2019-10-17T12:50:14.475" v="87" actId="26606"/>
          <ac:spMkLst>
            <pc:docMk/>
            <pc:sldMk cId="3367689842" sldId="261"/>
            <ac:spMk id="3" creationId="{EA6C8341-DEB5-4F57-BB90-317F793E49C2}"/>
          </ac:spMkLst>
        </pc:spChg>
        <pc:spChg chg="add del">
          <ac:chgData name="alan o brien" userId="abf1f353c313bdb8" providerId="LiveId" clId="{4F1C7CD1-6D58-419E-B4E1-AC8F03B1C9DB}" dt="2019-10-17T12:45:04.122" v="62" actId="26606"/>
          <ac:spMkLst>
            <pc:docMk/>
            <pc:sldMk cId="3367689842" sldId="261"/>
            <ac:spMk id="8" creationId="{324E43EB-867C-4B35-9A5C-E435157C7297}"/>
          </ac:spMkLst>
        </pc:spChg>
        <pc:spChg chg="add del">
          <ac:chgData name="alan o brien" userId="abf1f353c313bdb8" providerId="LiveId" clId="{4F1C7CD1-6D58-419E-B4E1-AC8F03B1C9DB}" dt="2019-10-17T12:49:52.644" v="76" actId="26606"/>
          <ac:spMkLst>
            <pc:docMk/>
            <pc:sldMk cId="3367689842" sldId="261"/>
            <ac:spMk id="11" creationId="{643780CE-2BE5-46F6-97B2-60DF30217ED3}"/>
          </ac:spMkLst>
        </pc:spChg>
        <pc:spChg chg="add del">
          <ac:chgData name="alan o brien" userId="abf1f353c313bdb8" providerId="LiveId" clId="{4F1C7CD1-6D58-419E-B4E1-AC8F03B1C9DB}" dt="2019-10-17T12:45:04.122" v="62" actId="26606"/>
          <ac:spMkLst>
            <pc:docMk/>
            <pc:sldMk cId="3367689842" sldId="261"/>
            <ac:spMk id="12" creationId="{9CEA1DEC-CC9E-4776-9E08-048A15BFA6CA}"/>
          </ac:spMkLst>
        </pc:spChg>
        <pc:spChg chg="add del">
          <ac:chgData name="alan o brien" userId="abf1f353c313bdb8" providerId="LiveId" clId="{4F1C7CD1-6D58-419E-B4E1-AC8F03B1C9DB}" dt="2019-10-17T12:49:52.644" v="76" actId="26606"/>
          <ac:spMkLst>
            <pc:docMk/>
            <pc:sldMk cId="3367689842" sldId="261"/>
            <ac:spMk id="13" creationId="{61A87A49-68E6-459E-A5A6-46229FF42125}"/>
          </ac:spMkLst>
        </pc:spChg>
        <pc:spChg chg="add del">
          <ac:chgData name="alan o brien" userId="abf1f353c313bdb8" providerId="LiveId" clId="{4F1C7CD1-6D58-419E-B4E1-AC8F03B1C9DB}" dt="2019-10-17T12:45:04.122" v="62" actId="26606"/>
          <ac:spMkLst>
            <pc:docMk/>
            <pc:sldMk cId="3367689842" sldId="261"/>
            <ac:spMk id="14" creationId="{9CE399CF-F4B8-4832-A8CB-B93F6B1EF44B}"/>
          </ac:spMkLst>
        </pc:spChg>
        <pc:spChg chg="add del">
          <ac:chgData name="alan o brien" userId="abf1f353c313bdb8" providerId="LiveId" clId="{4F1C7CD1-6D58-419E-B4E1-AC8F03B1C9DB}" dt="2019-10-17T12:49:52.644" v="76" actId="26606"/>
          <ac:spMkLst>
            <pc:docMk/>
            <pc:sldMk cId="3367689842" sldId="261"/>
            <ac:spMk id="15" creationId="{4233DC0E-DE6C-4FB6-A529-51B162641AB8}"/>
          </ac:spMkLst>
        </pc:spChg>
        <pc:spChg chg="add del">
          <ac:chgData name="alan o brien" userId="abf1f353c313bdb8" providerId="LiveId" clId="{4F1C7CD1-6D58-419E-B4E1-AC8F03B1C9DB}" dt="2019-10-17T12:45:04.122" v="62" actId="26606"/>
          <ac:spMkLst>
            <pc:docMk/>
            <pc:sldMk cId="3367689842" sldId="261"/>
            <ac:spMk id="16" creationId="{1F23E73A-FDC8-462C-83C1-3AA8961449CF}"/>
          </ac:spMkLst>
        </pc:spChg>
        <pc:spChg chg="add del">
          <ac:chgData name="alan o brien" userId="abf1f353c313bdb8" providerId="LiveId" clId="{4F1C7CD1-6D58-419E-B4E1-AC8F03B1C9DB}" dt="2019-10-17T12:49:52.644" v="76" actId="26606"/>
          <ac:spMkLst>
            <pc:docMk/>
            <pc:sldMk cId="3367689842" sldId="261"/>
            <ac:spMk id="17" creationId="{B4A81DE1-E2BC-4A31-99EE-71350421B0EA}"/>
          </ac:spMkLst>
        </pc:spChg>
        <pc:spChg chg="add del">
          <ac:chgData name="alan o brien" userId="abf1f353c313bdb8" providerId="LiveId" clId="{4F1C7CD1-6D58-419E-B4E1-AC8F03B1C9DB}" dt="2019-10-17T12:49:52.644" v="76" actId="26606"/>
          <ac:spMkLst>
            <pc:docMk/>
            <pc:sldMk cId="3367689842" sldId="261"/>
            <ac:spMk id="18" creationId="{F6ACD5FC-CAFE-48EB-B765-60EED2E052F0}"/>
          </ac:spMkLst>
        </pc:spChg>
        <pc:spChg chg="add del">
          <ac:chgData name="alan o brien" userId="abf1f353c313bdb8" providerId="LiveId" clId="{4F1C7CD1-6D58-419E-B4E1-AC8F03B1C9DB}" dt="2019-10-17T12:44:58.936" v="58" actId="26606"/>
          <ac:spMkLst>
            <pc:docMk/>
            <pc:sldMk cId="3367689842" sldId="261"/>
            <ac:spMk id="19" creationId="{CC28BCC9-4093-4FD5-83EB-7EC297F51396}"/>
          </ac:spMkLst>
        </pc:spChg>
        <pc:spChg chg="add del">
          <ac:chgData name="alan o brien" userId="abf1f353c313bdb8" providerId="LiveId" clId="{4F1C7CD1-6D58-419E-B4E1-AC8F03B1C9DB}" dt="2019-10-17T12:49:52.644" v="76" actId="26606"/>
          <ac:spMkLst>
            <pc:docMk/>
            <pc:sldMk cId="3367689842" sldId="261"/>
            <ac:spMk id="20" creationId="{9F33B405-D785-4738-B1C0-6A0AA5E98286}"/>
          </ac:spMkLst>
        </pc:spChg>
        <pc:spChg chg="add del">
          <ac:chgData name="alan o brien" userId="abf1f353c313bdb8" providerId="LiveId" clId="{4F1C7CD1-6D58-419E-B4E1-AC8F03B1C9DB}" dt="2019-10-17T12:45:01.518" v="60" actId="26606"/>
          <ac:spMkLst>
            <pc:docMk/>
            <pc:sldMk cId="3367689842" sldId="261"/>
            <ac:spMk id="22" creationId="{CC28BCC9-4093-4FD5-83EB-7EC297F51396}"/>
          </ac:spMkLst>
        </pc:spChg>
        <pc:spChg chg="add del">
          <ac:chgData name="alan o brien" userId="abf1f353c313bdb8" providerId="LiveId" clId="{4F1C7CD1-6D58-419E-B4E1-AC8F03B1C9DB}" dt="2019-10-17T12:49:52.644" v="76" actId="26606"/>
          <ac:spMkLst>
            <pc:docMk/>
            <pc:sldMk cId="3367689842" sldId="261"/>
            <ac:spMk id="24" creationId="{3870477F-E451-4BC3-863F-0E2FC572884B}"/>
          </ac:spMkLst>
        </pc:spChg>
        <pc:spChg chg="add del">
          <ac:chgData name="alan o brien" userId="abf1f353c313bdb8" providerId="LiveId" clId="{4F1C7CD1-6D58-419E-B4E1-AC8F03B1C9DB}" dt="2019-10-17T12:45:04.122" v="62" actId="26606"/>
          <ac:spMkLst>
            <pc:docMk/>
            <pc:sldMk cId="3367689842" sldId="261"/>
            <ac:spMk id="25" creationId="{A7C0F5DA-B59F-4F13-8BB8-FFD8F2C572BC}"/>
          </ac:spMkLst>
        </pc:spChg>
        <pc:spChg chg="add del">
          <ac:chgData name="alan o brien" userId="abf1f353c313bdb8" providerId="LiveId" clId="{4F1C7CD1-6D58-419E-B4E1-AC8F03B1C9DB}" dt="2019-10-17T12:45:04.122" v="62" actId="26606"/>
          <ac:spMkLst>
            <pc:docMk/>
            <pc:sldMk cId="3367689842" sldId="261"/>
            <ac:spMk id="26" creationId="{EA6C8341-DEB5-4F57-BB90-317F793E49C2}"/>
          </ac:spMkLst>
        </pc:spChg>
        <pc:spChg chg="add del">
          <ac:chgData name="alan o brien" userId="abf1f353c313bdb8" providerId="LiveId" clId="{4F1C7CD1-6D58-419E-B4E1-AC8F03B1C9DB}" dt="2019-10-17T12:49:55.170" v="78" actId="26606"/>
          <ac:spMkLst>
            <pc:docMk/>
            <pc:sldMk cId="3367689842" sldId="261"/>
            <ac:spMk id="27" creationId="{F70C2B8F-6B1B-46D5-86E6-40F36C695FC2}"/>
          </ac:spMkLst>
        </pc:spChg>
        <pc:spChg chg="add del">
          <ac:chgData name="alan o brien" userId="abf1f353c313bdb8" providerId="LiveId" clId="{4F1C7CD1-6D58-419E-B4E1-AC8F03B1C9DB}" dt="2019-10-17T12:49:55.170" v="78" actId="26606"/>
          <ac:spMkLst>
            <pc:docMk/>
            <pc:sldMk cId="3367689842" sldId="261"/>
            <ac:spMk id="29" creationId="{DB521824-592C-476A-AB0A-CA0C6D1F3407}"/>
          </ac:spMkLst>
        </pc:spChg>
        <pc:spChg chg="add del">
          <ac:chgData name="alan o brien" userId="abf1f353c313bdb8" providerId="LiveId" clId="{4F1C7CD1-6D58-419E-B4E1-AC8F03B1C9DB}" dt="2019-10-17T12:49:55.170" v="78" actId="26606"/>
          <ac:spMkLst>
            <pc:docMk/>
            <pc:sldMk cId="3367689842" sldId="261"/>
            <ac:spMk id="30" creationId="{A2749EFA-8EE4-4EB8-9424-8E593B9320AD}"/>
          </ac:spMkLst>
        </pc:spChg>
        <pc:spChg chg="add del">
          <ac:chgData name="alan o brien" userId="abf1f353c313bdb8" providerId="LiveId" clId="{4F1C7CD1-6D58-419E-B4E1-AC8F03B1C9DB}" dt="2019-10-17T12:49:55.170" v="78" actId="26606"/>
          <ac:spMkLst>
            <pc:docMk/>
            <pc:sldMk cId="3367689842" sldId="261"/>
            <ac:spMk id="31" creationId="{B5C860C9-D4F9-4350-80DA-0D1CD36C7741}"/>
          </ac:spMkLst>
        </pc:spChg>
        <pc:spChg chg="add del">
          <ac:chgData name="alan o brien" userId="abf1f353c313bdb8" providerId="LiveId" clId="{4F1C7CD1-6D58-419E-B4E1-AC8F03B1C9DB}" dt="2019-10-17T12:49:38.468" v="71" actId="26606"/>
          <ac:spMkLst>
            <pc:docMk/>
            <pc:sldMk cId="3367689842" sldId="261"/>
            <ac:spMk id="32" creationId="{CC28BCC9-4093-4FD5-83EB-7EC297F51396}"/>
          </ac:spMkLst>
        </pc:spChg>
        <pc:spChg chg="add del">
          <ac:chgData name="alan o brien" userId="abf1f353c313bdb8" providerId="LiveId" clId="{4F1C7CD1-6D58-419E-B4E1-AC8F03B1C9DB}" dt="2019-10-17T12:49:55.170" v="78" actId="26606"/>
          <ac:spMkLst>
            <pc:docMk/>
            <pc:sldMk cId="3367689842" sldId="261"/>
            <ac:spMk id="34" creationId="{538A90C8-AE0E-4EBA-9AF8-EEDB206020E0}"/>
          </ac:spMkLst>
        </pc:spChg>
        <pc:spChg chg="add del">
          <ac:chgData name="alan o brien" userId="abf1f353c313bdb8" providerId="LiveId" clId="{4F1C7CD1-6D58-419E-B4E1-AC8F03B1C9DB}" dt="2019-10-17T12:49:55.991" v="80" actId="26606"/>
          <ac:spMkLst>
            <pc:docMk/>
            <pc:sldMk cId="3367689842" sldId="261"/>
            <ac:spMk id="36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2:49:55.991" v="80" actId="26606"/>
          <ac:spMkLst>
            <pc:docMk/>
            <pc:sldMk cId="3367689842" sldId="261"/>
            <ac:spMk id="37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2:49:55.991" v="80" actId="26606"/>
          <ac:spMkLst>
            <pc:docMk/>
            <pc:sldMk cId="3367689842" sldId="261"/>
            <ac:spMk id="38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2:49:55.991" v="80" actId="26606"/>
          <ac:spMkLst>
            <pc:docMk/>
            <pc:sldMk cId="3367689842" sldId="261"/>
            <ac:spMk id="39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2:49:55.991" v="80" actId="26606"/>
          <ac:spMkLst>
            <pc:docMk/>
            <pc:sldMk cId="3367689842" sldId="261"/>
            <ac:spMk id="40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2:49:55.991" v="80" actId="26606"/>
          <ac:spMkLst>
            <pc:docMk/>
            <pc:sldMk cId="3367689842" sldId="261"/>
            <ac:spMk id="41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2:49:55.991" v="80" actId="26606"/>
          <ac:spMkLst>
            <pc:docMk/>
            <pc:sldMk cId="3367689842" sldId="261"/>
            <ac:spMk id="42" creationId="{ED3A2261-1C75-40FF-8CD6-18C5900C1C8D}"/>
          </ac:spMkLst>
        </pc:spChg>
        <pc:spChg chg="add del">
          <ac:chgData name="alan o brien" userId="abf1f353c313bdb8" providerId="LiveId" clId="{4F1C7CD1-6D58-419E-B4E1-AC8F03B1C9DB}" dt="2019-10-17T12:50:00.897" v="82" actId="26606"/>
          <ac:spMkLst>
            <pc:docMk/>
            <pc:sldMk cId="3367689842" sldId="261"/>
            <ac:spMk id="44" creationId="{643780CE-2BE5-46F6-97B2-60DF30217ED3}"/>
          </ac:spMkLst>
        </pc:spChg>
        <pc:spChg chg="add del">
          <ac:chgData name="alan o brien" userId="abf1f353c313bdb8" providerId="LiveId" clId="{4F1C7CD1-6D58-419E-B4E1-AC8F03B1C9DB}" dt="2019-10-17T12:50:00.897" v="82" actId="26606"/>
          <ac:spMkLst>
            <pc:docMk/>
            <pc:sldMk cId="3367689842" sldId="261"/>
            <ac:spMk id="45" creationId="{61A87A49-68E6-459E-A5A6-46229FF42125}"/>
          </ac:spMkLst>
        </pc:spChg>
        <pc:spChg chg="add del">
          <ac:chgData name="alan o brien" userId="abf1f353c313bdb8" providerId="LiveId" clId="{4F1C7CD1-6D58-419E-B4E1-AC8F03B1C9DB}" dt="2019-10-17T12:50:00.897" v="82" actId="26606"/>
          <ac:spMkLst>
            <pc:docMk/>
            <pc:sldMk cId="3367689842" sldId="261"/>
            <ac:spMk id="46" creationId="{F6ACD5FC-CAFE-48EB-B765-60EED2E052F0}"/>
          </ac:spMkLst>
        </pc:spChg>
        <pc:spChg chg="add del">
          <ac:chgData name="alan o brien" userId="abf1f353c313bdb8" providerId="LiveId" clId="{4F1C7CD1-6D58-419E-B4E1-AC8F03B1C9DB}" dt="2019-10-17T12:50:00.897" v="82" actId="26606"/>
          <ac:spMkLst>
            <pc:docMk/>
            <pc:sldMk cId="3367689842" sldId="261"/>
            <ac:spMk id="47" creationId="{9F33B405-D785-4738-B1C0-6A0AA5E98286}"/>
          </ac:spMkLst>
        </pc:spChg>
        <pc:spChg chg="add del">
          <ac:chgData name="alan o brien" userId="abf1f353c313bdb8" providerId="LiveId" clId="{4F1C7CD1-6D58-419E-B4E1-AC8F03B1C9DB}" dt="2019-10-17T12:50:00.897" v="82" actId="26606"/>
          <ac:spMkLst>
            <pc:docMk/>
            <pc:sldMk cId="3367689842" sldId="261"/>
            <ac:spMk id="48" creationId="{4233DC0E-DE6C-4FB6-A529-51B162641AB8}"/>
          </ac:spMkLst>
        </pc:spChg>
        <pc:spChg chg="add del">
          <ac:chgData name="alan o brien" userId="abf1f353c313bdb8" providerId="LiveId" clId="{4F1C7CD1-6D58-419E-B4E1-AC8F03B1C9DB}" dt="2019-10-17T12:50:00.897" v="82" actId="26606"/>
          <ac:spMkLst>
            <pc:docMk/>
            <pc:sldMk cId="3367689842" sldId="261"/>
            <ac:spMk id="49" creationId="{3870477F-E451-4BC3-863F-0E2FC572884B}"/>
          </ac:spMkLst>
        </pc:spChg>
        <pc:spChg chg="add del">
          <ac:chgData name="alan o brien" userId="abf1f353c313bdb8" providerId="LiveId" clId="{4F1C7CD1-6D58-419E-B4E1-AC8F03B1C9DB}" dt="2019-10-17T12:50:00.897" v="82" actId="26606"/>
          <ac:spMkLst>
            <pc:docMk/>
            <pc:sldMk cId="3367689842" sldId="261"/>
            <ac:spMk id="50" creationId="{B4A81DE1-E2BC-4A31-99EE-71350421B0EA}"/>
          </ac:spMkLst>
        </pc:spChg>
        <pc:spChg chg="add del">
          <ac:chgData name="alan o brien" userId="abf1f353c313bdb8" providerId="LiveId" clId="{4F1C7CD1-6D58-419E-B4E1-AC8F03B1C9DB}" dt="2019-10-17T12:50:10.949" v="84" actId="26606"/>
          <ac:spMkLst>
            <pc:docMk/>
            <pc:sldMk cId="3367689842" sldId="261"/>
            <ac:spMk id="52" creationId="{E4F17063-EDA4-417B-946F-BA357F3B390D}"/>
          </ac:spMkLst>
        </pc:spChg>
        <pc:spChg chg="add del">
          <ac:chgData name="alan o brien" userId="abf1f353c313bdb8" providerId="LiveId" clId="{4F1C7CD1-6D58-419E-B4E1-AC8F03B1C9DB}" dt="2019-10-17T12:50:10.949" v="84" actId="26606"/>
          <ac:spMkLst>
            <pc:docMk/>
            <pc:sldMk cId="3367689842" sldId="261"/>
            <ac:spMk id="53" creationId="{D36F3EEA-55D4-4677-80E7-92D00B8F343B}"/>
          </ac:spMkLst>
        </pc:spChg>
        <pc:spChg chg="add del">
          <ac:chgData name="alan o brien" userId="abf1f353c313bdb8" providerId="LiveId" clId="{4F1C7CD1-6D58-419E-B4E1-AC8F03B1C9DB}" dt="2019-10-17T12:50:10.949" v="84" actId="26606"/>
          <ac:spMkLst>
            <pc:docMk/>
            <pc:sldMk cId="3367689842" sldId="261"/>
            <ac:spMk id="54" creationId="{C91E93A7-6C7F-4F77-9CB0-280D958EF4D2}"/>
          </ac:spMkLst>
        </pc:spChg>
        <pc:spChg chg="add del">
          <ac:chgData name="alan o brien" userId="abf1f353c313bdb8" providerId="LiveId" clId="{4F1C7CD1-6D58-419E-B4E1-AC8F03B1C9DB}" dt="2019-10-17T12:50:14.423" v="86" actId="26606"/>
          <ac:spMkLst>
            <pc:docMk/>
            <pc:sldMk cId="3367689842" sldId="261"/>
            <ac:spMk id="56" creationId="{F70C2B8F-6B1B-46D5-86E6-40F36C695FC2}"/>
          </ac:spMkLst>
        </pc:spChg>
        <pc:spChg chg="add del">
          <ac:chgData name="alan o brien" userId="abf1f353c313bdb8" providerId="LiveId" clId="{4F1C7CD1-6D58-419E-B4E1-AC8F03B1C9DB}" dt="2019-10-17T12:50:14.423" v="86" actId="26606"/>
          <ac:spMkLst>
            <pc:docMk/>
            <pc:sldMk cId="3367689842" sldId="261"/>
            <ac:spMk id="57" creationId="{DB521824-592C-476A-AB0A-CA0C6D1F3407}"/>
          </ac:spMkLst>
        </pc:spChg>
        <pc:spChg chg="add del">
          <ac:chgData name="alan o brien" userId="abf1f353c313bdb8" providerId="LiveId" clId="{4F1C7CD1-6D58-419E-B4E1-AC8F03B1C9DB}" dt="2019-10-17T12:50:14.423" v="86" actId="26606"/>
          <ac:spMkLst>
            <pc:docMk/>
            <pc:sldMk cId="3367689842" sldId="261"/>
            <ac:spMk id="58" creationId="{A2749EFA-8EE4-4EB8-9424-8E593B9320AD}"/>
          </ac:spMkLst>
        </pc:spChg>
        <pc:spChg chg="add del">
          <ac:chgData name="alan o brien" userId="abf1f353c313bdb8" providerId="LiveId" clId="{4F1C7CD1-6D58-419E-B4E1-AC8F03B1C9DB}" dt="2019-10-17T12:50:14.423" v="86" actId="26606"/>
          <ac:spMkLst>
            <pc:docMk/>
            <pc:sldMk cId="3367689842" sldId="261"/>
            <ac:spMk id="59" creationId="{B5C860C9-D4F9-4350-80DA-0D1CD36C7741}"/>
          </ac:spMkLst>
        </pc:spChg>
        <pc:spChg chg="add del">
          <ac:chgData name="alan o brien" userId="abf1f353c313bdb8" providerId="LiveId" clId="{4F1C7CD1-6D58-419E-B4E1-AC8F03B1C9DB}" dt="2019-10-17T12:50:14.423" v="86" actId="26606"/>
          <ac:spMkLst>
            <pc:docMk/>
            <pc:sldMk cId="3367689842" sldId="261"/>
            <ac:spMk id="60" creationId="{538A90C8-AE0E-4EBA-9AF8-EEDB206020E0}"/>
          </ac:spMkLst>
        </pc:spChg>
        <pc:spChg chg="add">
          <ac:chgData name="alan o brien" userId="abf1f353c313bdb8" providerId="LiveId" clId="{4F1C7CD1-6D58-419E-B4E1-AC8F03B1C9DB}" dt="2019-10-17T12:50:14.475" v="87" actId="26606"/>
          <ac:spMkLst>
            <pc:docMk/>
            <pc:sldMk cId="3367689842" sldId="261"/>
            <ac:spMk id="62" creationId="{643780CE-2BE5-46F6-97B2-60DF30217ED3}"/>
          </ac:spMkLst>
        </pc:spChg>
        <pc:spChg chg="add">
          <ac:chgData name="alan o brien" userId="abf1f353c313bdb8" providerId="LiveId" clId="{4F1C7CD1-6D58-419E-B4E1-AC8F03B1C9DB}" dt="2019-10-17T12:50:14.475" v="87" actId="26606"/>
          <ac:spMkLst>
            <pc:docMk/>
            <pc:sldMk cId="3367689842" sldId="261"/>
            <ac:spMk id="63" creationId="{61A87A49-68E6-459E-A5A6-46229FF42125}"/>
          </ac:spMkLst>
        </pc:spChg>
        <pc:spChg chg="add">
          <ac:chgData name="alan o brien" userId="abf1f353c313bdb8" providerId="LiveId" clId="{4F1C7CD1-6D58-419E-B4E1-AC8F03B1C9DB}" dt="2019-10-17T12:50:14.475" v="87" actId="26606"/>
          <ac:spMkLst>
            <pc:docMk/>
            <pc:sldMk cId="3367689842" sldId="261"/>
            <ac:spMk id="64" creationId="{F6ACD5FC-CAFE-48EB-B765-60EED2E052F0}"/>
          </ac:spMkLst>
        </pc:spChg>
        <pc:spChg chg="add">
          <ac:chgData name="alan o brien" userId="abf1f353c313bdb8" providerId="LiveId" clId="{4F1C7CD1-6D58-419E-B4E1-AC8F03B1C9DB}" dt="2019-10-17T12:50:14.475" v="87" actId="26606"/>
          <ac:spMkLst>
            <pc:docMk/>
            <pc:sldMk cId="3367689842" sldId="261"/>
            <ac:spMk id="65" creationId="{9F33B405-D785-4738-B1C0-6A0AA5E98286}"/>
          </ac:spMkLst>
        </pc:spChg>
        <pc:spChg chg="add">
          <ac:chgData name="alan o brien" userId="abf1f353c313bdb8" providerId="LiveId" clId="{4F1C7CD1-6D58-419E-B4E1-AC8F03B1C9DB}" dt="2019-10-17T12:50:14.475" v="87" actId="26606"/>
          <ac:spMkLst>
            <pc:docMk/>
            <pc:sldMk cId="3367689842" sldId="261"/>
            <ac:spMk id="66" creationId="{4233DC0E-DE6C-4FB6-A529-51B162641AB8}"/>
          </ac:spMkLst>
        </pc:spChg>
        <pc:spChg chg="add">
          <ac:chgData name="alan o brien" userId="abf1f353c313bdb8" providerId="LiveId" clId="{4F1C7CD1-6D58-419E-B4E1-AC8F03B1C9DB}" dt="2019-10-17T12:50:14.475" v="87" actId="26606"/>
          <ac:spMkLst>
            <pc:docMk/>
            <pc:sldMk cId="3367689842" sldId="261"/>
            <ac:spMk id="67" creationId="{3870477F-E451-4BC3-863F-0E2FC572884B}"/>
          </ac:spMkLst>
        </pc:spChg>
        <pc:spChg chg="add">
          <ac:chgData name="alan o brien" userId="abf1f353c313bdb8" providerId="LiveId" clId="{4F1C7CD1-6D58-419E-B4E1-AC8F03B1C9DB}" dt="2019-10-17T12:50:14.475" v="87" actId="26606"/>
          <ac:spMkLst>
            <pc:docMk/>
            <pc:sldMk cId="3367689842" sldId="261"/>
            <ac:spMk id="68" creationId="{B4A81DE1-E2BC-4A31-99EE-71350421B0EA}"/>
          </ac:spMkLst>
        </pc:spChg>
        <pc:grpChg chg="add del">
          <ac:chgData name="alan o brien" userId="abf1f353c313bdb8" providerId="LiveId" clId="{4F1C7CD1-6D58-419E-B4E1-AC8F03B1C9DB}" dt="2019-10-17T12:44:58.936" v="58" actId="26606"/>
          <ac:grpSpMkLst>
            <pc:docMk/>
            <pc:sldMk cId="3367689842" sldId="261"/>
            <ac:grpSpMk id="10" creationId="{08BCF048-8940-4354-B9EC-5AD74E283CE3}"/>
          </ac:grpSpMkLst>
        </pc:grpChg>
        <pc:grpChg chg="add del">
          <ac:chgData name="alan o brien" userId="abf1f353c313bdb8" providerId="LiveId" clId="{4F1C7CD1-6D58-419E-B4E1-AC8F03B1C9DB}" dt="2019-10-17T12:45:01.518" v="60" actId="26606"/>
          <ac:grpSpMkLst>
            <pc:docMk/>
            <pc:sldMk cId="3367689842" sldId="261"/>
            <ac:grpSpMk id="21" creationId="{08BCF048-8940-4354-B9EC-5AD74E283CE3}"/>
          </ac:grpSpMkLst>
        </pc:grpChg>
        <pc:grpChg chg="add del">
          <ac:chgData name="alan o brien" userId="abf1f353c313bdb8" providerId="LiveId" clId="{4F1C7CD1-6D58-419E-B4E1-AC8F03B1C9DB}" dt="2019-10-17T12:49:38.468" v="71" actId="26606"/>
          <ac:grpSpMkLst>
            <pc:docMk/>
            <pc:sldMk cId="3367689842" sldId="261"/>
            <ac:grpSpMk id="28" creationId="{08BCF048-8940-4354-B9EC-5AD74E283CE3}"/>
          </ac:grpSpMkLst>
        </pc:grpChg>
        <pc:graphicFrameChg chg="add del">
          <ac:chgData name="alan o brien" userId="abf1f353c313bdb8" providerId="LiveId" clId="{4F1C7CD1-6D58-419E-B4E1-AC8F03B1C9DB}" dt="2019-10-17T12:44:58.936" v="58" actId="26606"/>
          <ac:graphicFrameMkLst>
            <pc:docMk/>
            <pc:sldMk cId="3367689842" sldId="261"/>
            <ac:graphicFrameMk id="5" creationId="{1653E1E0-9D9D-430E-AA83-C3B7AE9552AF}"/>
          </ac:graphicFrameMkLst>
        </pc:graphicFrameChg>
        <pc:graphicFrameChg chg="add del">
          <ac:chgData name="alan o brien" userId="abf1f353c313bdb8" providerId="LiveId" clId="{4F1C7CD1-6D58-419E-B4E1-AC8F03B1C9DB}" dt="2019-10-17T12:45:01.518" v="60" actId="26606"/>
          <ac:graphicFrameMkLst>
            <pc:docMk/>
            <pc:sldMk cId="3367689842" sldId="261"/>
            <ac:graphicFrameMk id="23" creationId="{3BDBEC48-2951-4B19-A48E-418E435BE350}"/>
          </ac:graphicFrameMkLst>
        </pc:graphicFrameChg>
        <pc:graphicFrameChg chg="add del">
          <ac:chgData name="alan o brien" userId="abf1f353c313bdb8" providerId="LiveId" clId="{4F1C7CD1-6D58-419E-B4E1-AC8F03B1C9DB}" dt="2019-10-17T12:49:38.468" v="71" actId="26606"/>
          <ac:graphicFrameMkLst>
            <pc:docMk/>
            <pc:sldMk cId="3367689842" sldId="261"/>
            <ac:graphicFrameMk id="33" creationId="{1653E1E0-9D9D-430E-AA83-C3B7AE9552AF}"/>
          </ac:graphicFrameMkLst>
        </pc:graphicFrameChg>
        <pc:picChg chg="add del mod">
          <ac:chgData name="alan o brien" userId="abf1f353c313bdb8" providerId="LiveId" clId="{4F1C7CD1-6D58-419E-B4E1-AC8F03B1C9DB}" dt="2019-10-17T12:49:37.805" v="70" actId="931"/>
          <ac:picMkLst>
            <pc:docMk/>
            <pc:sldMk cId="3367689842" sldId="261"/>
            <ac:picMk id="6" creationId="{29FE6A26-6AED-41CA-84DE-F63C142D7389}"/>
          </ac:picMkLst>
        </pc:picChg>
        <pc:picChg chg="add mod ord">
          <ac:chgData name="alan o brien" userId="abf1f353c313bdb8" providerId="LiveId" clId="{4F1C7CD1-6D58-419E-B4E1-AC8F03B1C9DB}" dt="2019-10-17T12:50:14.475" v="87" actId="26606"/>
          <ac:picMkLst>
            <pc:docMk/>
            <pc:sldMk cId="3367689842" sldId="261"/>
            <ac:picMk id="9" creationId="{10DF9D28-BFEB-47D2-A50B-0575D809C26E}"/>
          </ac:picMkLst>
        </pc:picChg>
      </pc:sldChg>
      <pc:sldChg chg="addSp delSp modSp mod setClrOvrMap delDesignElem">
        <pc:chgData name="alan o brien" userId="abf1f353c313bdb8" providerId="LiveId" clId="{4F1C7CD1-6D58-419E-B4E1-AC8F03B1C9DB}" dt="2019-10-17T12:25:02.541" v="12" actId="26606"/>
        <pc:sldMkLst>
          <pc:docMk/>
          <pc:sldMk cId="556004000" sldId="262"/>
        </pc:sldMkLst>
        <pc:spChg chg="mod ord">
          <ac:chgData name="alan o brien" userId="abf1f353c313bdb8" providerId="LiveId" clId="{4F1C7CD1-6D58-419E-B4E1-AC8F03B1C9DB}" dt="2019-10-17T12:25:02.541" v="12" actId="26606"/>
          <ac:spMkLst>
            <pc:docMk/>
            <pc:sldMk cId="556004000" sldId="262"/>
            <ac:spMk id="2" creationId="{39AB104B-314E-43EB-888D-57681517D3F6}"/>
          </ac:spMkLst>
        </pc:spChg>
        <pc:spChg chg="add del">
          <ac:chgData name="alan o brien" userId="abf1f353c313bdb8" providerId="LiveId" clId="{4F1C7CD1-6D58-419E-B4E1-AC8F03B1C9DB}" dt="2019-10-17T12:24:56.654" v="9" actId="26606"/>
          <ac:spMkLst>
            <pc:docMk/>
            <pc:sldMk cId="556004000" sldId="262"/>
            <ac:spMk id="13" creationId="{670D6F2B-93AF-47D6-9378-5E54BE0AC69F}"/>
          </ac:spMkLst>
        </pc:spChg>
        <pc:spChg chg="del">
          <ac:chgData name="alan o brien" userId="abf1f353c313bdb8" providerId="LiveId" clId="{4F1C7CD1-6D58-419E-B4E1-AC8F03B1C9DB}" dt="2019-10-17T12:23:43.895" v="1"/>
          <ac:spMkLst>
            <pc:docMk/>
            <pc:sldMk cId="556004000" sldId="262"/>
            <ac:spMk id="14" creationId="{670D6F2B-93AF-47D6-9378-5E54BE0AC69F}"/>
          </ac:spMkLst>
        </pc:spChg>
        <pc:spChg chg="add del">
          <ac:chgData name="alan o brien" userId="abf1f353c313bdb8" providerId="LiveId" clId="{4F1C7CD1-6D58-419E-B4E1-AC8F03B1C9DB}" dt="2019-10-17T12:24:56.654" v="9" actId="26606"/>
          <ac:spMkLst>
            <pc:docMk/>
            <pc:sldMk cId="556004000" sldId="262"/>
            <ac:spMk id="15" creationId="{56981798-4550-46DA-9172-4846E2FB66EC}"/>
          </ac:spMkLst>
        </pc:spChg>
        <pc:spChg chg="del">
          <ac:chgData name="alan o brien" userId="abf1f353c313bdb8" providerId="LiveId" clId="{4F1C7CD1-6D58-419E-B4E1-AC8F03B1C9DB}" dt="2019-10-17T12:23:43.895" v="1"/>
          <ac:spMkLst>
            <pc:docMk/>
            <pc:sldMk cId="556004000" sldId="262"/>
            <ac:spMk id="16" creationId="{2668F1A4-6DBB-4F0B-A679-6EE5483638F8}"/>
          </ac:spMkLst>
        </pc:spChg>
        <pc:spChg chg="add del">
          <ac:chgData name="alan o brien" userId="abf1f353c313bdb8" providerId="LiveId" clId="{4F1C7CD1-6D58-419E-B4E1-AC8F03B1C9DB}" dt="2019-10-17T12:24:56.654" v="9" actId="26606"/>
          <ac:spMkLst>
            <pc:docMk/>
            <pc:sldMk cId="556004000" sldId="262"/>
            <ac:spMk id="17" creationId="{D82EB7D3-3AD8-4ED1-9E1A-2906E14635E3}"/>
          </ac:spMkLst>
        </pc:spChg>
        <pc:spChg chg="del">
          <ac:chgData name="alan o brien" userId="abf1f353c313bdb8" providerId="LiveId" clId="{4F1C7CD1-6D58-419E-B4E1-AC8F03B1C9DB}" dt="2019-10-17T12:23:43.895" v="1"/>
          <ac:spMkLst>
            <pc:docMk/>
            <pc:sldMk cId="556004000" sldId="262"/>
            <ac:spMk id="18" creationId="{B8DBF1C0-B8F1-4AAC-8704-256BA0E9D63B}"/>
          </ac:spMkLst>
        </pc:spChg>
        <pc:spChg chg="add del">
          <ac:chgData name="alan o brien" userId="abf1f353c313bdb8" providerId="LiveId" clId="{4F1C7CD1-6D58-419E-B4E1-AC8F03B1C9DB}" dt="2019-10-17T12:24:56.654" v="9" actId="26606"/>
          <ac:spMkLst>
            <pc:docMk/>
            <pc:sldMk cId="556004000" sldId="262"/>
            <ac:spMk id="19" creationId="{2D529E20-662F-4915-ACD7-970C026FDB7F}"/>
          </ac:spMkLst>
        </pc:spChg>
        <pc:spChg chg="del">
          <ac:chgData name="alan o brien" userId="abf1f353c313bdb8" providerId="LiveId" clId="{4F1C7CD1-6D58-419E-B4E1-AC8F03B1C9DB}" dt="2019-10-17T12:23:43.895" v="1"/>
          <ac:spMkLst>
            <pc:docMk/>
            <pc:sldMk cId="556004000" sldId="262"/>
            <ac:spMk id="20" creationId="{B70F7E59-C971-4F55-8E3A-1E583B65FCB9}"/>
          </ac:spMkLst>
        </pc:spChg>
        <pc:spChg chg="add del">
          <ac:chgData name="alan o brien" userId="abf1f353c313bdb8" providerId="LiveId" clId="{4F1C7CD1-6D58-419E-B4E1-AC8F03B1C9DB}" dt="2019-10-17T12:25:02.453" v="11" actId="26606"/>
          <ac:spMkLst>
            <pc:docMk/>
            <pc:sldMk cId="556004000" sldId="262"/>
            <ac:spMk id="23" creationId="{670D6F2B-93AF-47D6-9378-5E54BE0AC69F}"/>
          </ac:spMkLst>
        </pc:spChg>
        <pc:spChg chg="add del">
          <ac:chgData name="alan o brien" userId="abf1f353c313bdb8" providerId="LiveId" clId="{4F1C7CD1-6D58-419E-B4E1-AC8F03B1C9DB}" dt="2019-10-17T12:25:02.453" v="11" actId="26606"/>
          <ac:spMkLst>
            <pc:docMk/>
            <pc:sldMk cId="556004000" sldId="262"/>
            <ac:spMk id="24" creationId="{2668F1A4-6DBB-4F0B-A679-6EE5483638F8}"/>
          </ac:spMkLst>
        </pc:spChg>
        <pc:spChg chg="add del">
          <ac:chgData name="alan o brien" userId="abf1f353c313bdb8" providerId="LiveId" clId="{4F1C7CD1-6D58-419E-B4E1-AC8F03B1C9DB}" dt="2019-10-17T12:25:02.453" v="11" actId="26606"/>
          <ac:spMkLst>
            <pc:docMk/>
            <pc:sldMk cId="556004000" sldId="262"/>
            <ac:spMk id="25" creationId="{B8DBF1C0-B8F1-4AAC-8704-256BA0E9D63B}"/>
          </ac:spMkLst>
        </pc:spChg>
        <pc:spChg chg="add del">
          <ac:chgData name="alan o brien" userId="abf1f353c313bdb8" providerId="LiveId" clId="{4F1C7CD1-6D58-419E-B4E1-AC8F03B1C9DB}" dt="2019-10-17T12:25:02.453" v="11" actId="26606"/>
          <ac:spMkLst>
            <pc:docMk/>
            <pc:sldMk cId="556004000" sldId="262"/>
            <ac:spMk id="26" creationId="{B70F7E59-C971-4F55-8E3A-1E583B65FCB9}"/>
          </ac:spMkLst>
        </pc:spChg>
        <pc:spChg chg="add">
          <ac:chgData name="alan o brien" userId="abf1f353c313bdb8" providerId="LiveId" clId="{4F1C7CD1-6D58-419E-B4E1-AC8F03B1C9DB}" dt="2019-10-17T12:25:02.541" v="12" actId="26606"/>
          <ac:spMkLst>
            <pc:docMk/>
            <pc:sldMk cId="556004000" sldId="262"/>
            <ac:spMk id="30" creationId="{670D6F2B-93AF-47D6-9378-5E54BE0AC69F}"/>
          </ac:spMkLst>
        </pc:spChg>
        <pc:spChg chg="add">
          <ac:chgData name="alan o brien" userId="abf1f353c313bdb8" providerId="LiveId" clId="{4F1C7CD1-6D58-419E-B4E1-AC8F03B1C9DB}" dt="2019-10-17T12:25:02.541" v="12" actId="26606"/>
          <ac:spMkLst>
            <pc:docMk/>
            <pc:sldMk cId="556004000" sldId="262"/>
            <ac:spMk id="31" creationId="{491A5E26-1F21-459D-8C03-ADB057B09066}"/>
          </ac:spMkLst>
        </pc:spChg>
        <pc:grpChg chg="add del">
          <ac:chgData name="alan o brien" userId="abf1f353c313bdb8" providerId="LiveId" clId="{4F1C7CD1-6D58-419E-B4E1-AC8F03B1C9DB}" dt="2019-10-17T12:24:56.654" v="9" actId="26606"/>
          <ac:grpSpMkLst>
            <pc:docMk/>
            <pc:sldMk cId="556004000" sldId="262"/>
            <ac:grpSpMk id="9" creationId="{6503EB0F-2257-4A3E-A73B-E1DE769B459F}"/>
          </ac:grpSpMkLst>
        </pc:grpChg>
        <pc:grpChg chg="del">
          <ac:chgData name="alan o brien" userId="abf1f353c313bdb8" providerId="LiveId" clId="{4F1C7CD1-6D58-419E-B4E1-AC8F03B1C9DB}" dt="2019-10-17T12:23:43.895" v="1"/>
          <ac:grpSpMkLst>
            <pc:docMk/>
            <pc:sldMk cId="556004000" sldId="262"/>
            <ac:grpSpMk id="10" creationId="{6503EB0F-2257-4A3E-A73B-E1DE769B459F}"/>
          </ac:grpSpMkLst>
        </pc:grpChg>
        <pc:grpChg chg="add del">
          <ac:chgData name="alan o brien" userId="abf1f353c313bdb8" providerId="LiveId" clId="{4F1C7CD1-6D58-419E-B4E1-AC8F03B1C9DB}" dt="2019-10-17T12:25:02.453" v="11" actId="26606"/>
          <ac:grpSpMkLst>
            <pc:docMk/>
            <pc:sldMk cId="556004000" sldId="262"/>
            <ac:grpSpMk id="21" creationId="{6503EB0F-2257-4A3E-A73B-E1DE769B459F}"/>
          </ac:grpSpMkLst>
        </pc:grpChg>
        <pc:grpChg chg="add">
          <ac:chgData name="alan o brien" userId="abf1f353c313bdb8" providerId="LiveId" clId="{4F1C7CD1-6D58-419E-B4E1-AC8F03B1C9DB}" dt="2019-10-17T12:25:02.541" v="12" actId="26606"/>
          <ac:grpSpMkLst>
            <pc:docMk/>
            <pc:sldMk cId="556004000" sldId="262"/>
            <ac:grpSpMk id="28" creationId="{6503EB0F-2257-4A3E-A73B-E1DE769B459F}"/>
          </ac:grpSpMkLst>
        </pc:grpChg>
        <pc:picChg chg="add mod">
          <ac:chgData name="alan o brien" userId="abf1f353c313bdb8" providerId="LiveId" clId="{4F1C7CD1-6D58-419E-B4E1-AC8F03B1C9DB}" dt="2019-10-17T12:25:02.541" v="12" actId="26606"/>
          <ac:picMkLst>
            <pc:docMk/>
            <pc:sldMk cId="556004000" sldId="262"/>
            <ac:picMk id="4" creationId="{128E1C17-3D40-4EDE-AAD9-AEB918848C92}"/>
          </ac:picMkLst>
        </pc:picChg>
        <pc:picChg chg="del mod">
          <ac:chgData name="alan o brien" userId="abf1f353c313bdb8" providerId="LiveId" clId="{4F1C7CD1-6D58-419E-B4E1-AC8F03B1C9DB}" dt="2019-10-17T12:24:28.041" v="4"/>
          <ac:picMkLst>
            <pc:docMk/>
            <pc:sldMk cId="556004000" sldId="262"/>
            <ac:picMk id="5" creationId="{489067F3-ED77-465A-B86D-55D5CDA5E82F}"/>
          </ac:picMkLst>
        </pc:picChg>
      </pc:sldChg>
      <pc:sldChg chg="addSp delSp modSp mod setBg setClrOvrMap">
        <pc:chgData name="alan o brien" userId="abf1f353c313bdb8" providerId="LiveId" clId="{4F1C7CD1-6D58-419E-B4E1-AC8F03B1C9DB}" dt="2019-10-17T13:03:21.546" v="125" actId="26606"/>
        <pc:sldMkLst>
          <pc:docMk/>
          <pc:sldMk cId="1371489706" sldId="264"/>
        </pc:sldMkLst>
        <pc:spChg chg="mod">
          <ac:chgData name="alan o brien" userId="abf1f353c313bdb8" providerId="LiveId" clId="{4F1C7CD1-6D58-419E-B4E1-AC8F03B1C9DB}" dt="2019-10-17T13:03:21.546" v="125" actId="26606"/>
          <ac:spMkLst>
            <pc:docMk/>
            <pc:sldMk cId="1371489706" sldId="264"/>
            <ac:spMk id="2" creationId="{4B0D6020-AE7C-41AC-AE63-4FF153415C0A}"/>
          </ac:spMkLst>
        </pc:spChg>
        <pc:spChg chg="mod ord">
          <ac:chgData name="alan o brien" userId="abf1f353c313bdb8" providerId="LiveId" clId="{4F1C7CD1-6D58-419E-B4E1-AC8F03B1C9DB}" dt="2019-10-17T13:03:21.546" v="125" actId="26606"/>
          <ac:spMkLst>
            <pc:docMk/>
            <pc:sldMk cId="1371489706" sldId="264"/>
            <ac:spMk id="3" creationId="{3559A26F-9073-4BD1-8DB9-63F5086870AB}"/>
          </ac:spMkLst>
        </pc:spChg>
        <pc:spChg chg="add del">
          <ac:chgData name="alan o brien" userId="abf1f353c313bdb8" providerId="LiveId" clId="{4F1C7CD1-6D58-419E-B4E1-AC8F03B1C9DB}" dt="2019-10-17T13:03:03.055" v="108" actId="26606"/>
          <ac:spMkLst>
            <pc:docMk/>
            <pc:sldMk cId="1371489706" sldId="264"/>
            <ac:spMk id="10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3:03:03.055" v="108" actId="26606"/>
          <ac:spMkLst>
            <pc:docMk/>
            <pc:sldMk cId="1371489706" sldId="264"/>
            <ac:spMk id="12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3:03:03.055" v="108" actId="26606"/>
          <ac:spMkLst>
            <pc:docMk/>
            <pc:sldMk cId="1371489706" sldId="264"/>
            <ac:spMk id="14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3:03:03.055" v="108" actId="26606"/>
          <ac:spMkLst>
            <pc:docMk/>
            <pc:sldMk cId="1371489706" sldId="264"/>
            <ac:spMk id="16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3:03:03.055" v="108" actId="26606"/>
          <ac:spMkLst>
            <pc:docMk/>
            <pc:sldMk cId="1371489706" sldId="264"/>
            <ac:spMk id="18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3:03:03.055" v="108" actId="26606"/>
          <ac:spMkLst>
            <pc:docMk/>
            <pc:sldMk cId="1371489706" sldId="264"/>
            <ac:spMk id="20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3:03:03.055" v="108" actId="26606"/>
          <ac:spMkLst>
            <pc:docMk/>
            <pc:sldMk cId="1371489706" sldId="264"/>
            <ac:spMk id="22" creationId="{ED3A2261-1C75-40FF-8CD6-18C5900C1C8D}"/>
          </ac:spMkLst>
        </pc:spChg>
        <pc:spChg chg="add del">
          <ac:chgData name="alan o brien" userId="abf1f353c313bdb8" providerId="LiveId" clId="{4F1C7CD1-6D58-419E-B4E1-AC8F03B1C9DB}" dt="2019-10-17T13:03:04.190" v="110" actId="26606"/>
          <ac:spMkLst>
            <pc:docMk/>
            <pc:sldMk cId="1371489706" sldId="264"/>
            <ac:spMk id="24" creationId="{643780CE-2BE5-46F6-97B2-60DF30217ED3}"/>
          </ac:spMkLst>
        </pc:spChg>
        <pc:spChg chg="add del">
          <ac:chgData name="alan o brien" userId="abf1f353c313bdb8" providerId="LiveId" clId="{4F1C7CD1-6D58-419E-B4E1-AC8F03B1C9DB}" dt="2019-10-17T13:03:04.190" v="110" actId="26606"/>
          <ac:spMkLst>
            <pc:docMk/>
            <pc:sldMk cId="1371489706" sldId="264"/>
            <ac:spMk id="25" creationId="{61A87A49-68E6-459E-A5A6-46229FF42125}"/>
          </ac:spMkLst>
        </pc:spChg>
        <pc:spChg chg="add del">
          <ac:chgData name="alan o brien" userId="abf1f353c313bdb8" providerId="LiveId" clId="{4F1C7CD1-6D58-419E-B4E1-AC8F03B1C9DB}" dt="2019-10-17T13:03:04.190" v="110" actId="26606"/>
          <ac:spMkLst>
            <pc:docMk/>
            <pc:sldMk cId="1371489706" sldId="264"/>
            <ac:spMk id="26" creationId="{F6ACD5FC-CAFE-48EB-B765-60EED2E052F0}"/>
          </ac:spMkLst>
        </pc:spChg>
        <pc:spChg chg="add del">
          <ac:chgData name="alan o brien" userId="abf1f353c313bdb8" providerId="LiveId" clId="{4F1C7CD1-6D58-419E-B4E1-AC8F03B1C9DB}" dt="2019-10-17T13:03:04.190" v="110" actId="26606"/>
          <ac:spMkLst>
            <pc:docMk/>
            <pc:sldMk cId="1371489706" sldId="264"/>
            <ac:spMk id="27" creationId="{9F33B405-D785-4738-B1C0-6A0AA5E98286}"/>
          </ac:spMkLst>
        </pc:spChg>
        <pc:spChg chg="add del">
          <ac:chgData name="alan o brien" userId="abf1f353c313bdb8" providerId="LiveId" clId="{4F1C7CD1-6D58-419E-B4E1-AC8F03B1C9DB}" dt="2019-10-17T13:03:04.190" v="110" actId="26606"/>
          <ac:spMkLst>
            <pc:docMk/>
            <pc:sldMk cId="1371489706" sldId="264"/>
            <ac:spMk id="28" creationId="{4233DC0E-DE6C-4FB6-A529-51B162641AB8}"/>
          </ac:spMkLst>
        </pc:spChg>
        <pc:spChg chg="add del">
          <ac:chgData name="alan o brien" userId="abf1f353c313bdb8" providerId="LiveId" clId="{4F1C7CD1-6D58-419E-B4E1-AC8F03B1C9DB}" dt="2019-10-17T13:03:04.190" v="110" actId="26606"/>
          <ac:spMkLst>
            <pc:docMk/>
            <pc:sldMk cId="1371489706" sldId="264"/>
            <ac:spMk id="29" creationId="{3870477F-E451-4BC3-863F-0E2FC572884B}"/>
          </ac:spMkLst>
        </pc:spChg>
        <pc:spChg chg="add del">
          <ac:chgData name="alan o brien" userId="abf1f353c313bdb8" providerId="LiveId" clId="{4F1C7CD1-6D58-419E-B4E1-AC8F03B1C9DB}" dt="2019-10-17T13:03:04.190" v="110" actId="26606"/>
          <ac:spMkLst>
            <pc:docMk/>
            <pc:sldMk cId="1371489706" sldId="264"/>
            <ac:spMk id="30" creationId="{B4A81DE1-E2BC-4A31-99EE-71350421B0EA}"/>
          </ac:spMkLst>
        </pc:spChg>
        <pc:spChg chg="add del">
          <ac:chgData name="alan o brien" userId="abf1f353c313bdb8" providerId="LiveId" clId="{4F1C7CD1-6D58-419E-B4E1-AC8F03B1C9DB}" dt="2019-10-17T13:03:09.079" v="112" actId="26606"/>
          <ac:spMkLst>
            <pc:docMk/>
            <pc:sldMk cId="1371489706" sldId="264"/>
            <ac:spMk id="32" creationId="{E4F17063-EDA4-417B-946F-BA357F3B390D}"/>
          </ac:spMkLst>
        </pc:spChg>
        <pc:spChg chg="add del">
          <ac:chgData name="alan o brien" userId="abf1f353c313bdb8" providerId="LiveId" clId="{4F1C7CD1-6D58-419E-B4E1-AC8F03B1C9DB}" dt="2019-10-17T13:03:09.079" v="112" actId="26606"/>
          <ac:spMkLst>
            <pc:docMk/>
            <pc:sldMk cId="1371489706" sldId="264"/>
            <ac:spMk id="33" creationId="{D36F3EEA-55D4-4677-80E7-92D00B8F343B}"/>
          </ac:spMkLst>
        </pc:spChg>
        <pc:spChg chg="add del">
          <ac:chgData name="alan o brien" userId="abf1f353c313bdb8" providerId="LiveId" clId="{4F1C7CD1-6D58-419E-B4E1-AC8F03B1C9DB}" dt="2019-10-17T13:03:09.079" v="112" actId="26606"/>
          <ac:spMkLst>
            <pc:docMk/>
            <pc:sldMk cId="1371489706" sldId="264"/>
            <ac:spMk id="34" creationId="{C91E93A7-6C7F-4F77-9CB0-280D958EF4D2}"/>
          </ac:spMkLst>
        </pc:spChg>
        <pc:spChg chg="add del">
          <ac:chgData name="alan o brien" userId="abf1f353c313bdb8" providerId="LiveId" clId="{4F1C7CD1-6D58-419E-B4E1-AC8F03B1C9DB}" dt="2019-10-17T13:03:12.650" v="114" actId="26606"/>
          <ac:spMkLst>
            <pc:docMk/>
            <pc:sldMk cId="1371489706" sldId="264"/>
            <ac:spMk id="36" creationId="{34683443-FE49-41EE-B218-ABBB4B47EEC7}"/>
          </ac:spMkLst>
        </pc:spChg>
        <pc:spChg chg="add del">
          <ac:chgData name="alan o brien" userId="abf1f353c313bdb8" providerId="LiveId" clId="{4F1C7CD1-6D58-419E-B4E1-AC8F03B1C9DB}" dt="2019-10-17T13:03:12.650" v="114" actId="26606"/>
          <ac:spMkLst>
            <pc:docMk/>
            <pc:sldMk cId="1371489706" sldId="264"/>
            <ac:spMk id="37" creationId="{199BDFFF-0566-4CB2-8954-44CB1A3C4EEF}"/>
          </ac:spMkLst>
        </pc:spChg>
        <pc:spChg chg="add del">
          <ac:chgData name="alan o brien" userId="abf1f353c313bdb8" providerId="LiveId" clId="{4F1C7CD1-6D58-419E-B4E1-AC8F03B1C9DB}" dt="2019-10-17T13:03:12.650" v="114" actId="26606"/>
          <ac:spMkLst>
            <pc:docMk/>
            <pc:sldMk cId="1371489706" sldId="264"/>
            <ac:spMk id="38" creationId="{0D187C4E-14B9-4504-B200-5127823FA78C}"/>
          </ac:spMkLst>
        </pc:spChg>
        <pc:spChg chg="add del">
          <ac:chgData name="alan o brien" userId="abf1f353c313bdb8" providerId="LiveId" clId="{4F1C7CD1-6D58-419E-B4E1-AC8F03B1C9DB}" dt="2019-10-17T13:03:16.327" v="116" actId="26606"/>
          <ac:spMkLst>
            <pc:docMk/>
            <pc:sldMk cId="1371489706" sldId="264"/>
            <ac:spMk id="40" creationId="{F70C2B8F-6B1B-46D5-86E6-40F36C695FC2}"/>
          </ac:spMkLst>
        </pc:spChg>
        <pc:spChg chg="add del">
          <ac:chgData name="alan o brien" userId="abf1f353c313bdb8" providerId="LiveId" clId="{4F1C7CD1-6D58-419E-B4E1-AC8F03B1C9DB}" dt="2019-10-17T13:03:16.327" v="116" actId="26606"/>
          <ac:spMkLst>
            <pc:docMk/>
            <pc:sldMk cId="1371489706" sldId="264"/>
            <ac:spMk id="41" creationId="{DB521824-592C-476A-AB0A-CA0C6D1F3407}"/>
          </ac:spMkLst>
        </pc:spChg>
        <pc:spChg chg="add del">
          <ac:chgData name="alan o brien" userId="abf1f353c313bdb8" providerId="LiveId" clId="{4F1C7CD1-6D58-419E-B4E1-AC8F03B1C9DB}" dt="2019-10-17T13:03:16.327" v="116" actId="26606"/>
          <ac:spMkLst>
            <pc:docMk/>
            <pc:sldMk cId="1371489706" sldId="264"/>
            <ac:spMk id="42" creationId="{A2749EFA-8EE4-4EB8-9424-8E593B9320AD}"/>
          </ac:spMkLst>
        </pc:spChg>
        <pc:spChg chg="add del">
          <ac:chgData name="alan o brien" userId="abf1f353c313bdb8" providerId="LiveId" clId="{4F1C7CD1-6D58-419E-B4E1-AC8F03B1C9DB}" dt="2019-10-17T13:03:16.327" v="116" actId="26606"/>
          <ac:spMkLst>
            <pc:docMk/>
            <pc:sldMk cId="1371489706" sldId="264"/>
            <ac:spMk id="43" creationId="{B5C860C9-D4F9-4350-80DA-0D1CD36C7741}"/>
          </ac:spMkLst>
        </pc:spChg>
        <pc:spChg chg="add del">
          <ac:chgData name="alan o brien" userId="abf1f353c313bdb8" providerId="LiveId" clId="{4F1C7CD1-6D58-419E-B4E1-AC8F03B1C9DB}" dt="2019-10-17T13:03:16.327" v="116" actId="26606"/>
          <ac:spMkLst>
            <pc:docMk/>
            <pc:sldMk cId="1371489706" sldId="264"/>
            <ac:spMk id="44" creationId="{538A90C8-AE0E-4EBA-9AF8-EEDB206020E0}"/>
          </ac:spMkLst>
        </pc:spChg>
        <pc:spChg chg="add del">
          <ac:chgData name="alan o brien" userId="abf1f353c313bdb8" providerId="LiveId" clId="{4F1C7CD1-6D58-419E-B4E1-AC8F03B1C9DB}" dt="2019-10-17T13:03:17.877" v="118" actId="26606"/>
          <ac:spMkLst>
            <pc:docMk/>
            <pc:sldMk cId="1371489706" sldId="264"/>
            <ac:spMk id="46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3:03:17.877" v="118" actId="26606"/>
          <ac:spMkLst>
            <pc:docMk/>
            <pc:sldMk cId="1371489706" sldId="264"/>
            <ac:spMk id="47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3:03:17.877" v="118" actId="26606"/>
          <ac:spMkLst>
            <pc:docMk/>
            <pc:sldMk cId="1371489706" sldId="264"/>
            <ac:spMk id="48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3:03:17.877" v="118" actId="26606"/>
          <ac:spMkLst>
            <pc:docMk/>
            <pc:sldMk cId="1371489706" sldId="264"/>
            <ac:spMk id="49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3:03:17.877" v="118" actId="26606"/>
          <ac:spMkLst>
            <pc:docMk/>
            <pc:sldMk cId="1371489706" sldId="264"/>
            <ac:spMk id="50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3:03:17.877" v="118" actId="26606"/>
          <ac:spMkLst>
            <pc:docMk/>
            <pc:sldMk cId="1371489706" sldId="264"/>
            <ac:spMk id="51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3:03:17.877" v="118" actId="26606"/>
          <ac:spMkLst>
            <pc:docMk/>
            <pc:sldMk cId="1371489706" sldId="264"/>
            <ac:spMk id="52" creationId="{ED3A2261-1C75-40FF-8CD6-18C5900C1C8D}"/>
          </ac:spMkLst>
        </pc:spChg>
        <pc:spChg chg="add del">
          <ac:chgData name="alan o brien" userId="abf1f353c313bdb8" providerId="LiveId" clId="{4F1C7CD1-6D58-419E-B4E1-AC8F03B1C9DB}" dt="2019-10-17T13:03:19.137" v="120" actId="26606"/>
          <ac:spMkLst>
            <pc:docMk/>
            <pc:sldMk cId="1371489706" sldId="264"/>
            <ac:spMk id="54" creationId="{643780CE-2BE5-46F6-97B2-60DF30217ED3}"/>
          </ac:spMkLst>
        </pc:spChg>
        <pc:spChg chg="add del">
          <ac:chgData name="alan o brien" userId="abf1f353c313bdb8" providerId="LiveId" clId="{4F1C7CD1-6D58-419E-B4E1-AC8F03B1C9DB}" dt="2019-10-17T13:03:19.137" v="120" actId="26606"/>
          <ac:spMkLst>
            <pc:docMk/>
            <pc:sldMk cId="1371489706" sldId="264"/>
            <ac:spMk id="55" creationId="{61A87A49-68E6-459E-A5A6-46229FF42125}"/>
          </ac:spMkLst>
        </pc:spChg>
        <pc:spChg chg="add del">
          <ac:chgData name="alan o brien" userId="abf1f353c313bdb8" providerId="LiveId" clId="{4F1C7CD1-6D58-419E-B4E1-AC8F03B1C9DB}" dt="2019-10-17T13:03:19.137" v="120" actId="26606"/>
          <ac:spMkLst>
            <pc:docMk/>
            <pc:sldMk cId="1371489706" sldId="264"/>
            <ac:spMk id="56" creationId="{F6ACD5FC-CAFE-48EB-B765-60EED2E052F0}"/>
          </ac:spMkLst>
        </pc:spChg>
        <pc:spChg chg="add del">
          <ac:chgData name="alan o brien" userId="abf1f353c313bdb8" providerId="LiveId" clId="{4F1C7CD1-6D58-419E-B4E1-AC8F03B1C9DB}" dt="2019-10-17T13:03:19.137" v="120" actId="26606"/>
          <ac:spMkLst>
            <pc:docMk/>
            <pc:sldMk cId="1371489706" sldId="264"/>
            <ac:spMk id="57" creationId="{9F33B405-D785-4738-B1C0-6A0AA5E98286}"/>
          </ac:spMkLst>
        </pc:spChg>
        <pc:spChg chg="add del">
          <ac:chgData name="alan o brien" userId="abf1f353c313bdb8" providerId="LiveId" clId="{4F1C7CD1-6D58-419E-B4E1-AC8F03B1C9DB}" dt="2019-10-17T13:03:19.137" v="120" actId="26606"/>
          <ac:spMkLst>
            <pc:docMk/>
            <pc:sldMk cId="1371489706" sldId="264"/>
            <ac:spMk id="58" creationId="{4233DC0E-DE6C-4FB6-A529-51B162641AB8}"/>
          </ac:spMkLst>
        </pc:spChg>
        <pc:spChg chg="add del">
          <ac:chgData name="alan o brien" userId="abf1f353c313bdb8" providerId="LiveId" clId="{4F1C7CD1-6D58-419E-B4E1-AC8F03B1C9DB}" dt="2019-10-17T13:03:19.137" v="120" actId="26606"/>
          <ac:spMkLst>
            <pc:docMk/>
            <pc:sldMk cId="1371489706" sldId="264"/>
            <ac:spMk id="59" creationId="{3870477F-E451-4BC3-863F-0E2FC572884B}"/>
          </ac:spMkLst>
        </pc:spChg>
        <pc:spChg chg="add del">
          <ac:chgData name="alan o brien" userId="abf1f353c313bdb8" providerId="LiveId" clId="{4F1C7CD1-6D58-419E-B4E1-AC8F03B1C9DB}" dt="2019-10-17T13:03:19.137" v="120" actId="26606"/>
          <ac:spMkLst>
            <pc:docMk/>
            <pc:sldMk cId="1371489706" sldId="264"/>
            <ac:spMk id="60" creationId="{B4A81DE1-E2BC-4A31-99EE-71350421B0EA}"/>
          </ac:spMkLst>
        </pc:spChg>
        <pc:spChg chg="add del">
          <ac:chgData name="alan o brien" userId="abf1f353c313bdb8" providerId="LiveId" clId="{4F1C7CD1-6D58-419E-B4E1-AC8F03B1C9DB}" dt="2019-10-17T13:03:20.604" v="122" actId="26606"/>
          <ac:spMkLst>
            <pc:docMk/>
            <pc:sldMk cId="1371489706" sldId="264"/>
            <ac:spMk id="62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3:03:20.604" v="122" actId="26606"/>
          <ac:spMkLst>
            <pc:docMk/>
            <pc:sldMk cId="1371489706" sldId="264"/>
            <ac:spMk id="63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3:03:20.604" v="122" actId="26606"/>
          <ac:spMkLst>
            <pc:docMk/>
            <pc:sldMk cId="1371489706" sldId="264"/>
            <ac:spMk id="64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3:03:20.604" v="122" actId="26606"/>
          <ac:spMkLst>
            <pc:docMk/>
            <pc:sldMk cId="1371489706" sldId="264"/>
            <ac:spMk id="65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3:03:20.604" v="122" actId="26606"/>
          <ac:spMkLst>
            <pc:docMk/>
            <pc:sldMk cId="1371489706" sldId="264"/>
            <ac:spMk id="66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3:03:20.604" v="122" actId="26606"/>
          <ac:spMkLst>
            <pc:docMk/>
            <pc:sldMk cId="1371489706" sldId="264"/>
            <ac:spMk id="67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3:03:20.604" v="122" actId="26606"/>
          <ac:spMkLst>
            <pc:docMk/>
            <pc:sldMk cId="1371489706" sldId="264"/>
            <ac:spMk id="68" creationId="{ED3A2261-1C75-40FF-8CD6-18C5900C1C8D}"/>
          </ac:spMkLst>
        </pc:spChg>
        <pc:spChg chg="add del">
          <ac:chgData name="alan o brien" userId="abf1f353c313bdb8" providerId="LiveId" clId="{4F1C7CD1-6D58-419E-B4E1-AC8F03B1C9DB}" dt="2019-10-17T13:03:21.463" v="124" actId="26606"/>
          <ac:spMkLst>
            <pc:docMk/>
            <pc:sldMk cId="1371489706" sldId="264"/>
            <ac:spMk id="70" creationId="{E4F17063-EDA4-417B-946F-BA357F3B390D}"/>
          </ac:spMkLst>
        </pc:spChg>
        <pc:spChg chg="add del">
          <ac:chgData name="alan o brien" userId="abf1f353c313bdb8" providerId="LiveId" clId="{4F1C7CD1-6D58-419E-B4E1-AC8F03B1C9DB}" dt="2019-10-17T13:03:21.463" v="124" actId="26606"/>
          <ac:spMkLst>
            <pc:docMk/>
            <pc:sldMk cId="1371489706" sldId="264"/>
            <ac:spMk id="71" creationId="{D36F3EEA-55D4-4677-80E7-92D00B8F343B}"/>
          </ac:spMkLst>
        </pc:spChg>
        <pc:spChg chg="add del">
          <ac:chgData name="alan o brien" userId="abf1f353c313bdb8" providerId="LiveId" clId="{4F1C7CD1-6D58-419E-B4E1-AC8F03B1C9DB}" dt="2019-10-17T13:03:21.463" v="124" actId="26606"/>
          <ac:spMkLst>
            <pc:docMk/>
            <pc:sldMk cId="1371489706" sldId="264"/>
            <ac:spMk id="72" creationId="{C91E93A7-6C7F-4F77-9CB0-280D958EF4D2}"/>
          </ac:spMkLst>
        </pc:spChg>
        <pc:spChg chg="add">
          <ac:chgData name="alan o brien" userId="abf1f353c313bdb8" providerId="LiveId" clId="{4F1C7CD1-6D58-419E-B4E1-AC8F03B1C9DB}" dt="2019-10-17T13:03:21.546" v="125" actId="26606"/>
          <ac:spMkLst>
            <pc:docMk/>
            <pc:sldMk cId="1371489706" sldId="264"/>
            <ac:spMk id="74" creationId="{052F6DBF-1805-4FD9-AFA3-C8642175FC96}"/>
          </ac:spMkLst>
        </pc:spChg>
        <pc:spChg chg="add">
          <ac:chgData name="alan o brien" userId="abf1f353c313bdb8" providerId="LiveId" clId="{4F1C7CD1-6D58-419E-B4E1-AC8F03B1C9DB}" dt="2019-10-17T13:03:21.546" v="125" actId="26606"/>
          <ac:spMkLst>
            <pc:docMk/>
            <pc:sldMk cId="1371489706" sldId="264"/>
            <ac:spMk id="75" creationId="{CC79B2C4-EF9C-492F-BC64-5300A7A2F2DB}"/>
          </ac:spMkLst>
        </pc:spChg>
        <pc:spChg chg="add">
          <ac:chgData name="alan o brien" userId="abf1f353c313bdb8" providerId="LiveId" clId="{4F1C7CD1-6D58-419E-B4E1-AC8F03B1C9DB}" dt="2019-10-17T13:03:21.546" v="125" actId="26606"/>
          <ac:spMkLst>
            <pc:docMk/>
            <pc:sldMk cId="1371489706" sldId="264"/>
            <ac:spMk id="76" creationId="{0599BEDA-CEC9-4E6C-B05D-1353D0F165D9}"/>
          </ac:spMkLst>
        </pc:spChg>
        <pc:picChg chg="add mod ord">
          <ac:chgData name="alan o brien" userId="abf1f353c313bdb8" providerId="LiveId" clId="{4F1C7CD1-6D58-419E-B4E1-AC8F03B1C9DB}" dt="2019-10-17T13:03:21.546" v="125" actId="26606"/>
          <ac:picMkLst>
            <pc:docMk/>
            <pc:sldMk cId="1371489706" sldId="264"/>
            <ac:picMk id="5" creationId="{BC9BF30B-1223-48C6-8257-A12307F68CF7}"/>
          </ac:picMkLst>
        </pc:picChg>
      </pc:sldChg>
      <pc:sldChg chg="addSp delSp modSp mod setBg setClrOvrMap">
        <pc:chgData name="alan o brien" userId="abf1f353c313bdb8" providerId="LiveId" clId="{4F1C7CD1-6D58-419E-B4E1-AC8F03B1C9DB}" dt="2019-10-17T12:53:49.765" v="97" actId="26606"/>
        <pc:sldMkLst>
          <pc:docMk/>
          <pc:sldMk cId="2546042892" sldId="265"/>
        </pc:sldMkLst>
        <pc:spChg chg="mod">
          <ac:chgData name="alan o brien" userId="abf1f353c313bdb8" providerId="LiveId" clId="{4F1C7CD1-6D58-419E-B4E1-AC8F03B1C9DB}" dt="2019-10-17T12:53:49.765" v="97" actId="26606"/>
          <ac:spMkLst>
            <pc:docMk/>
            <pc:sldMk cId="2546042892" sldId="265"/>
            <ac:spMk id="2" creationId="{E47D0775-057F-43ED-95FB-14025C9047E6}"/>
          </ac:spMkLst>
        </pc:spChg>
        <pc:spChg chg="mod ord">
          <ac:chgData name="alan o brien" userId="abf1f353c313bdb8" providerId="LiveId" clId="{4F1C7CD1-6D58-419E-B4E1-AC8F03B1C9DB}" dt="2019-10-17T12:53:49.765" v="97" actId="26606"/>
          <ac:spMkLst>
            <pc:docMk/>
            <pc:sldMk cId="2546042892" sldId="265"/>
            <ac:spMk id="3" creationId="{EF8AF177-643C-49B2-B9E4-2DEE80B18E21}"/>
          </ac:spMkLst>
        </pc:spChg>
        <pc:spChg chg="add del">
          <ac:chgData name="alan o brien" userId="abf1f353c313bdb8" providerId="LiveId" clId="{4F1C7CD1-6D58-419E-B4E1-AC8F03B1C9DB}" dt="2019-10-17T12:53:49.716" v="96" actId="26606"/>
          <ac:spMkLst>
            <pc:docMk/>
            <pc:sldMk cId="2546042892" sldId="265"/>
            <ac:spMk id="7" creationId="{38ABDB68-E3D5-448E-97D3-06FFEF680193}"/>
          </ac:spMkLst>
        </pc:spChg>
        <pc:spChg chg="add del">
          <ac:chgData name="alan o brien" userId="abf1f353c313bdb8" providerId="LiveId" clId="{4F1C7CD1-6D58-419E-B4E1-AC8F03B1C9DB}" dt="2019-10-17T12:53:49.716" v="96" actId="26606"/>
          <ac:spMkLst>
            <pc:docMk/>
            <pc:sldMk cId="2546042892" sldId="265"/>
            <ac:spMk id="8" creationId="{B8DD7FEB-D9F3-4F5B-982C-36B0664D0205}"/>
          </ac:spMkLst>
        </pc:spChg>
        <pc:spChg chg="add del">
          <ac:chgData name="alan o brien" userId="abf1f353c313bdb8" providerId="LiveId" clId="{4F1C7CD1-6D58-419E-B4E1-AC8F03B1C9DB}" dt="2019-10-17T12:53:49.716" v="96" actId="26606"/>
          <ac:spMkLst>
            <pc:docMk/>
            <pc:sldMk cId="2546042892" sldId="265"/>
            <ac:spMk id="9" creationId="{96BA11E4-0636-4FA9-A836-2A4FB176449A}"/>
          </ac:spMkLst>
        </pc:spChg>
        <pc:spChg chg="add del">
          <ac:chgData name="alan o brien" userId="abf1f353c313bdb8" providerId="LiveId" clId="{4F1C7CD1-6D58-419E-B4E1-AC8F03B1C9DB}" dt="2019-10-17T12:53:37.624" v="92" actId="26606"/>
          <ac:spMkLst>
            <pc:docMk/>
            <pc:sldMk cId="2546042892" sldId="265"/>
            <ac:spMk id="10" creationId="{F70C2B8F-6B1B-46D5-86E6-40F36C695FC2}"/>
          </ac:spMkLst>
        </pc:spChg>
        <pc:spChg chg="add del">
          <ac:chgData name="alan o brien" userId="abf1f353c313bdb8" providerId="LiveId" clId="{4F1C7CD1-6D58-419E-B4E1-AC8F03B1C9DB}" dt="2019-10-17T12:53:49.716" v="96" actId="26606"/>
          <ac:spMkLst>
            <pc:docMk/>
            <pc:sldMk cId="2546042892" sldId="265"/>
            <ac:spMk id="11" creationId="{5681882E-BDD0-4311-AF62-E8019628524D}"/>
          </ac:spMkLst>
        </pc:spChg>
        <pc:spChg chg="add del">
          <ac:chgData name="alan o brien" userId="abf1f353c313bdb8" providerId="LiveId" clId="{4F1C7CD1-6D58-419E-B4E1-AC8F03B1C9DB}" dt="2019-10-17T12:53:37.624" v="92" actId="26606"/>
          <ac:spMkLst>
            <pc:docMk/>
            <pc:sldMk cId="2546042892" sldId="265"/>
            <ac:spMk id="12" creationId="{DB521824-592C-476A-AB0A-CA0C6D1F3407}"/>
          </ac:spMkLst>
        </pc:spChg>
        <pc:spChg chg="add del">
          <ac:chgData name="alan o brien" userId="abf1f353c313bdb8" providerId="LiveId" clId="{4F1C7CD1-6D58-419E-B4E1-AC8F03B1C9DB}" dt="2019-10-17T12:53:49.716" v="96" actId="26606"/>
          <ac:spMkLst>
            <pc:docMk/>
            <pc:sldMk cId="2546042892" sldId="265"/>
            <ac:spMk id="13" creationId="{EADD3260-4BDA-459B-A162-5E1B897E38FC}"/>
          </ac:spMkLst>
        </pc:spChg>
        <pc:spChg chg="add del">
          <ac:chgData name="alan o brien" userId="abf1f353c313bdb8" providerId="LiveId" clId="{4F1C7CD1-6D58-419E-B4E1-AC8F03B1C9DB}" dt="2019-10-17T12:53:37.624" v="92" actId="26606"/>
          <ac:spMkLst>
            <pc:docMk/>
            <pc:sldMk cId="2546042892" sldId="265"/>
            <ac:spMk id="14" creationId="{A2749EFA-8EE4-4EB8-9424-8E593B9320AD}"/>
          </ac:spMkLst>
        </pc:spChg>
        <pc:spChg chg="add del">
          <ac:chgData name="alan o brien" userId="abf1f353c313bdb8" providerId="LiveId" clId="{4F1C7CD1-6D58-419E-B4E1-AC8F03B1C9DB}" dt="2019-10-17T12:53:37.624" v="92" actId="26606"/>
          <ac:spMkLst>
            <pc:docMk/>
            <pc:sldMk cId="2546042892" sldId="265"/>
            <ac:spMk id="16" creationId="{B5C860C9-D4F9-4350-80DA-0D1CD36C7741}"/>
          </ac:spMkLst>
        </pc:spChg>
        <pc:spChg chg="add del">
          <ac:chgData name="alan o brien" userId="abf1f353c313bdb8" providerId="LiveId" clId="{4F1C7CD1-6D58-419E-B4E1-AC8F03B1C9DB}" dt="2019-10-17T12:53:37.624" v="92" actId="26606"/>
          <ac:spMkLst>
            <pc:docMk/>
            <pc:sldMk cId="2546042892" sldId="265"/>
            <ac:spMk id="18" creationId="{538A90C8-AE0E-4EBA-9AF8-EEDB206020E0}"/>
          </ac:spMkLst>
        </pc:spChg>
        <pc:spChg chg="add del">
          <ac:chgData name="alan o brien" userId="abf1f353c313bdb8" providerId="LiveId" clId="{4F1C7CD1-6D58-419E-B4E1-AC8F03B1C9DB}" dt="2019-10-17T12:53:49.716" v="96" actId="26606"/>
          <ac:spMkLst>
            <pc:docMk/>
            <pc:sldMk cId="2546042892" sldId="265"/>
            <ac:spMk id="20" creationId="{283DA7DD-CA37-4ED7-8710-48E56B063BA4}"/>
          </ac:spMkLst>
        </pc:spChg>
        <pc:spChg chg="add del">
          <ac:chgData name="alan o brien" userId="abf1f353c313bdb8" providerId="LiveId" clId="{4F1C7CD1-6D58-419E-B4E1-AC8F03B1C9DB}" dt="2019-10-17T12:53:49.716" v="96" actId="26606"/>
          <ac:spMkLst>
            <pc:docMk/>
            <pc:sldMk cId="2546042892" sldId="265"/>
            <ac:spMk id="22" creationId="{B92F2E3C-66CD-4DEB-BA14-2A5912B65A21}"/>
          </ac:spMkLst>
        </pc:spChg>
        <pc:spChg chg="add">
          <ac:chgData name="alan o brien" userId="abf1f353c313bdb8" providerId="LiveId" clId="{4F1C7CD1-6D58-419E-B4E1-AC8F03B1C9DB}" dt="2019-10-17T12:53:49.765" v="97" actId="26606"/>
          <ac:spMkLst>
            <pc:docMk/>
            <pc:sldMk cId="2546042892" sldId="265"/>
            <ac:spMk id="24" creationId="{643780CE-2BE5-46F6-97B2-60DF30217ED3}"/>
          </ac:spMkLst>
        </pc:spChg>
        <pc:spChg chg="add">
          <ac:chgData name="alan o brien" userId="abf1f353c313bdb8" providerId="LiveId" clId="{4F1C7CD1-6D58-419E-B4E1-AC8F03B1C9DB}" dt="2019-10-17T12:53:49.765" v="97" actId="26606"/>
          <ac:spMkLst>
            <pc:docMk/>
            <pc:sldMk cId="2546042892" sldId="265"/>
            <ac:spMk id="25" creationId="{61A87A49-68E6-459E-A5A6-46229FF42125}"/>
          </ac:spMkLst>
        </pc:spChg>
        <pc:spChg chg="add">
          <ac:chgData name="alan o brien" userId="abf1f353c313bdb8" providerId="LiveId" clId="{4F1C7CD1-6D58-419E-B4E1-AC8F03B1C9DB}" dt="2019-10-17T12:53:49.765" v="97" actId="26606"/>
          <ac:spMkLst>
            <pc:docMk/>
            <pc:sldMk cId="2546042892" sldId="265"/>
            <ac:spMk id="26" creationId="{F6ACD5FC-CAFE-48EB-B765-60EED2E052F0}"/>
          </ac:spMkLst>
        </pc:spChg>
        <pc:spChg chg="add">
          <ac:chgData name="alan o brien" userId="abf1f353c313bdb8" providerId="LiveId" clId="{4F1C7CD1-6D58-419E-B4E1-AC8F03B1C9DB}" dt="2019-10-17T12:53:49.765" v="97" actId="26606"/>
          <ac:spMkLst>
            <pc:docMk/>
            <pc:sldMk cId="2546042892" sldId="265"/>
            <ac:spMk id="27" creationId="{9F33B405-D785-4738-B1C0-6A0AA5E98286}"/>
          </ac:spMkLst>
        </pc:spChg>
        <pc:spChg chg="add">
          <ac:chgData name="alan o brien" userId="abf1f353c313bdb8" providerId="LiveId" clId="{4F1C7CD1-6D58-419E-B4E1-AC8F03B1C9DB}" dt="2019-10-17T12:53:49.765" v="97" actId="26606"/>
          <ac:spMkLst>
            <pc:docMk/>
            <pc:sldMk cId="2546042892" sldId="265"/>
            <ac:spMk id="28" creationId="{4233DC0E-DE6C-4FB6-A529-51B162641AB8}"/>
          </ac:spMkLst>
        </pc:spChg>
        <pc:spChg chg="add">
          <ac:chgData name="alan o brien" userId="abf1f353c313bdb8" providerId="LiveId" clId="{4F1C7CD1-6D58-419E-B4E1-AC8F03B1C9DB}" dt="2019-10-17T12:53:49.765" v="97" actId="26606"/>
          <ac:spMkLst>
            <pc:docMk/>
            <pc:sldMk cId="2546042892" sldId="265"/>
            <ac:spMk id="29" creationId="{3870477F-E451-4BC3-863F-0E2FC572884B}"/>
          </ac:spMkLst>
        </pc:spChg>
        <pc:spChg chg="add">
          <ac:chgData name="alan o brien" userId="abf1f353c313bdb8" providerId="LiveId" clId="{4F1C7CD1-6D58-419E-B4E1-AC8F03B1C9DB}" dt="2019-10-17T12:53:49.765" v="97" actId="26606"/>
          <ac:spMkLst>
            <pc:docMk/>
            <pc:sldMk cId="2546042892" sldId="265"/>
            <ac:spMk id="30" creationId="{B4A81DE1-E2BC-4A31-99EE-71350421B0EA}"/>
          </ac:spMkLst>
        </pc:spChg>
        <pc:picChg chg="add mod">
          <ac:chgData name="alan o brien" userId="abf1f353c313bdb8" providerId="LiveId" clId="{4F1C7CD1-6D58-419E-B4E1-AC8F03B1C9DB}" dt="2019-10-17T12:53:49.765" v="97" actId="26606"/>
          <ac:picMkLst>
            <pc:docMk/>
            <pc:sldMk cId="2546042892" sldId="265"/>
            <ac:picMk id="5" creationId="{86280AF6-A827-4449-B73A-927572027233}"/>
          </ac:picMkLst>
        </pc:picChg>
      </pc:sldChg>
      <pc:sldChg chg="addSp delSp modSp mod setBg setClrOvrMap">
        <pc:chgData name="alan o brien" userId="abf1f353c313bdb8" providerId="LiveId" clId="{4F1C7CD1-6D58-419E-B4E1-AC8F03B1C9DB}" dt="2019-10-17T12:57:11.334" v="103" actId="26606"/>
        <pc:sldMkLst>
          <pc:docMk/>
          <pc:sldMk cId="2281029866" sldId="266"/>
        </pc:sldMkLst>
        <pc:spChg chg="mod">
          <ac:chgData name="alan o brien" userId="abf1f353c313bdb8" providerId="LiveId" clId="{4F1C7CD1-6D58-419E-B4E1-AC8F03B1C9DB}" dt="2019-10-17T12:57:11.334" v="103" actId="26606"/>
          <ac:spMkLst>
            <pc:docMk/>
            <pc:sldMk cId="2281029866" sldId="266"/>
            <ac:spMk id="2" creationId="{36D413CE-129C-4148-9C3B-4BCFBDD601E7}"/>
          </ac:spMkLst>
        </pc:spChg>
        <pc:spChg chg="mod ord">
          <ac:chgData name="alan o brien" userId="abf1f353c313bdb8" providerId="LiveId" clId="{4F1C7CD1-6D58-419E-B4E1-AC8F03B1C9DB}" dt="2019-10-17T12:57:11.334" v="103" actId="26606"/>
          <ac:spMkLst>
            <pc:docMk/>
            <pc:sldMk cId="2281029866" sldId="266"/>
            <ac:spMk id="3" creationId="{C1487786-B1AC-46CF-8A7A-5EEDD294BA91}"/>
          </ac:spMkLst>
        </pc:spChg>
        <pc:spChg chg="add del">
          <ac:chgData name="alan o brien" userId="abf1f353c313bdb8" providerId="LiveId" clId="{4F1C7CD1-6D58-419E-B4E1-AC8F03B1C9DB}" dt="2019-10-17T12:57:11.299" v="102" actId="26606"/>
          <ac:spMkLst>
            <pc:docMk/>
            <pc:sldMk cId="2281029866" sldId="266"/>
            <ac:spMk id="10" creationId="{510C9632-BB6F-48EE-AB65-501878BA5DB6}"/>
          </ac:spMkLst>
        </pc:spChg>
        <pc:spChg chg="add del">
          <ac:chgData name="alan o brien" userId="abf1f353c313bdb8" providerId="LiveId" clId="{4F1C7CD1-6D58-419E-B4E1-AC8F03B1C9DB}" dt="2019-10-17T12:57:11.299" v="102" actId="26606"/>
          <ac:spMkLst>
            <pc:docMk/>
            <pc:sldMk cId="2281029866" sldId="266"/>
            <ac:spMk id="12" creationId="{4EC8AAB6-953B-4D29-9967-3C44D06BB4E8}"/>
          </ac:spMkLst>
        </pc:spChg>
        <pc:spChg chg="add del">
          <ac:chgData name="alan o brien" userId="abf1f353c313bdb8" providerId="LiveId" clId="{4F1C7CD1-6D58-419E-B4E1-AC8F03B1C9DB}" dt="2019-10-17T12:57:11.299" v="102" actId="26606"/>
          <ac:spMkLst>
            <pc:docMk/>
            <pc:sldMk cId="2281029866" sldId="266"/>
            <ac:spMk id="14" creationId="{C89ED458-2326-40DC-9C7B-1A717B6551AD}"/>
          </ac:spMkLst>
        </pc:spChg>
        <pc:spChg chg="add del">
          <ac:chgData name="alan o brien" userId="abf1f353c313bdb8" providerId="LiveId" clId="{4F1C7CD1-6D58-419E-B4E1-AC8F03B1C9DB}" dt="2019-10-17T12:57:11.299" v="102" actId="26606"/>
          <ac:spMkLst>
            <pc:docMk/>
            <pc:sldMk cId="2281029866" sldId="266"/>
            <ac:spMk id="16" creationId="{6F9D1DE6-E368-4F07-85F9-D5B767477DDF}"/>
          </ac:spMkLst>
        </pc:spChg>
        <pc:spChg chg="add del">
          <ac:chgData name="alan o brien" userId="abf1f353c313bdb8" providerId="LiveId" clId="{4F1C7CD1-6D58-419E-B4E1-AC8F03B1C9DB}" dt="2019-10-17T12:57:11.299" v="102" actId="26606"/>
          <ac:spMkLst>
            <pc:docMk/>
            <pc:sldMk cId="2281029866" sldId="266"/>
            <ac:spMk id="18" creationId="{F63B1F66-4ACE-4A01-8ADF-F175A9C358B2}"/>
          </ac:spMkLst>
        </pc:spChg>
        <pc:spChg chg="add del">
          <ac:chgData name="alan o brien" userId="abf1f353c313bdb8" providerId="LiveId" clId="{4F1C7CD1-6D58-419E-B4E1-AC8F03B1C9DB}" dt="2019-10-17T12:57:11.299" v="102" actId="26606"/>
          <ac:spMkLst>
            <pc:docMk/>
            <pc:sldMk cId="2281029866" sldId="266"/>
            <ac:spMk id="20" creationId="{CF8448ED-9332-4A9B-8CAB-B1985E596E20}"/>
          </ac:spMkLst>
        </pc:spChg>
        <pc:spChg chg="add del">
          <ac:chgData name="alan o brien" userId="abf1f353c313bdb8" providerId="LiveId" clId="{4F1C7CD1-6D58-419E-B4E1-AC8F03B1C9DB}" dt="2019-10-17T12:57:11.299" v="102" actId="26606"/>
          <ac:spMkLst>
            <pc:docMk/>
            <pc:sldMk cId="2281029866" sldId="266"/>
            <ac:spMk id="22" creationId="{ED3A2261-1C75-40FF-8CD6-18C5900C1C8D}"/>
          </ac:spMkLst>
        </pc:spChg>
        <pc:spChg chg="add">
          <ac:chgData name="alan o brien" userId="abf1f353c313bdb8" providerId="LiveId" clId="{4F1C7CD1-6D58-419E-B4E1-AC8F03B1C9DB}" dt="2019-10-17T12:57:11.334" v="103" actId="26606"/>
          <ac:spMkLst>
            <pc:docMk/>
            <pc:sldMk cId="2281029866" sldId="266"/>
            <ac:spMk id="24" creationId="{E4F17063-EDA4-417B-946F-BA357F3B390D}"/>
          </ac:spMkLst>
        </pc:spChg>
        <pc:spChg chg="add">
          <ac:chgData name="alan o brien" userId="abf1f353c313bdb8" providerId="LiveId" clId="{4F1C7CD1-6D58-419E-B4E1-AC8F03B1C9DB}" dt="2019-10-17T12:57:11.334" v="103" actId="26606"/>
          <ac:spMkLst>
            <pc:docMk/>
            <pc:sldMk cId="2281029866" sldId="266"/>
            <ac:spMk id="25" creationId="{D36F3EEA-55D4-4677-80E7-92D00B8F343B}"/>
          </ac:spMkLst>
        </pc:spChg>
        <pc:spChg chg="add">
          <ac:chgData name="alan o brien" userId="abf1f353c313bdb8" providerId="LiveId" clId="{4F1C7CD1-6D58-419E-B4E1-AC8F03B1C9DB}" dt="2019-10-17T12:57:11.334" v="103" actId="26606"/>
          <ac:spMkLst>
            <pc:docMk/>
            <pc:sldMk cId="2281029866" sldId="266"/>
            <ac:spMk id="26" creationId="{C91E93A7-6C7F-4F77-9CB0-280D958EF4D2}"/>
          </ac:spMkLst>
        </pc:spChg>
        <pc:picChg chg="add mod ord">
          <ac:chgData name="alan o brien" userId="abf1f353c313bdb8" providerId="LiveId" clId="{4F1C7CD1-6D58-419E-B4E1-AC8F03B1C9DB}" dt="2019-10-17T12:57:11.334" v="103" actId="26606"/>
          <ac:picMkLst>
            <pc:docMk/>
            <pc:sldMk cId="2281029866" sldId="266"/>
            <ac:picMk id="5" creationId="{49AE8361-34F5-4B64-B364-5FB5F69495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052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254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444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287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190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303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90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399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193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542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642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98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7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3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38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729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131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67AABF-0A66-4A35-94F9-8DAE350E91C3}" type="datetimeFigureOut">
              <a:rPr lang="en-IE" smtClean="0"/>
              <a:t>17/10/2019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331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D433EC1-C179-4E25-817F-9E75042B9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r="1229" b="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BBC10-9628-4741-8E13-EC4CF6FB7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b="0" i="0" kern="1200" dirty="0">
                <a:solidFill>
                  <a:schemeClr val="tx2"/>
                </a:solidFill>
                <a:latin typeface="CF My Bloody Valentine" pitchFamily="2" charset="0"/>
              </a:rPr>
              <a:t>Daedalus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5208E-F395-4CBF-887D-A89A06AECF43}"/>
              </a:ext>
            </a:extLst>
          </p:cNvPr>
          <p:cNvSpPr txBox="1"/>
          <p:nvPr/>
        </p:nvSpPr>
        <p:spPr>
          <a:xfrm>
            <a:off x="6338047" y="4454651"/>
            <a:ext cx="336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Fears Are Made To Overcome.</a:t>
            </a:r>
          </a:p>
        </p:txBody>
      </p:sp>
    </p:spTree>
    <p:extLst>
      <p:ext uri="{BB962C8B-B14F-4D97-AF65-F5344CB8AC3E}">
        <p14:creationId xmlns:p14="http://schemas.microsoft.com/office/powerpoint/2010/main" val="234124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128E1C17-3D40-4EDE-AAD9-AEB918848C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3" b="206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B104B-314E-43EB-888D-57681517D3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on our AWESOME  game?</a:t>
            </a:r>
          </a:p>
        </p:txBody>
      </p:sp>
    </p:spTree>
    <p:extLst>
      <p:ext uri="{BB962C8B-B14F-4D97-AF65-F5344CB8AC3E}">
        <p14:creationId xmlns:p14="http://schemas.microsoft.com/office/powerpoint/2010/main" val="55600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9C5D-86BB-45E5-BFD4-375960F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Aim Of The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AFE4-731D-4C1B-A6E6-194E3C59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93576"/>
            <a:ext cx="3141878" cy="786188"/>
          </a:xfrm>
        </p:spPr>
        <p:txBody>
          <a:bodyPr/>
          <a:lstStyle/>
          <a:p>
            <a:r>
              <a:rPr lang="en-IE" dirty="0">
                <a:solidFill>
                  <a:srgbClr val="C00000"/>
                </a:solidFill>
              </a:rPr>
              <a:t>What Are You Doing?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58B3D-4A83-46D7-8ED0-A4DA23D65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393574"/>
            <a:ext cx="3147009" cy="786188"/>
          </a:xfrm>
        </p:spPr>
        <p:txBody>
          <a:bodyPr/>
          <a:lstStyle/>
          <a:p>
            <a:r>
              <a:rPr lang="en-IE" dirty="0">
                <a:solidFill>
                  <a:srgbClr val="C00000"/>
                </a:solidFill>
              </a:rPr>
              <a:t>Why Are You Doing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ECFB7-E53D-47BE-BA1B-C5C326F37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393574"/>
            <a:ext cx="3145730" cy="786189"/>
          </a:xfrm>
        </p:spPr>
        <p:txBody>
          <a:bodyPr/>
          <a:lstStyle/>
          <a:p>
            <a:r>
              <a:rPr lang="en-IE" dirty="0">
                <a:solidFill>
                  <a:srgbClr val="C00000"/>
                </a:solidFill>
              </a:rPr>
              <a:t>How Are You Doing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48E60-1239-4AAC-8022-1C617D26F6A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tx1"/>
                </a:solidFill>
              </a:rPr>
              <a:t>Facing Your Fears in a labyrinthian nightmare.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E7EA-91E5-427C-AFEE-6CB1BF151C8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tx1"/>
                </a:solidFill>
              </a:rPr>
              <a:t>To finally get a good nights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tx1"/>
                </a:solidFill>
              </a:rPr>
              <a:t>To overcome his problems in life.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747CBE-01A7-49B6-AC32-9AB6885533D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tx1"/>
                </a:solidFill>
              </a:rPr>
              <a:t>Solving complex puzzles as you try to make it through the night.</a:t>
            </a:r>
          </a:p>
        </p:txBody>
      </p:sp>
    </p:spTree>
    <p:extLst>
      <p:ext uri="{BB962C8B-B14F-4D97-AF65-F5344CB8AC3E}">
        <p14:creationId xmlns:p14="http://schemas.microsoft.com/office/powerpoint/2010/main" val="154267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5752A-D0E9-42A4-8D80-093BA326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rgbClr val="EBEBEB"/>
                </a:solidFill>
              </a:rPr>
              <a:t>What To Expect</a:t>
            </a:r>
          </a:p>
        </p:txBody>
      </p:sp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5E1C85A1-9F58-4E59-8CB5-4F617C085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44" y="645106"/>
            <a:ext cx="4775490" cy="5585369"/>
          </a:xfrm>
          <a:prstGeom prst="rect">
            <a:avLst/>
          </a:prstGeom>
        </p:spPr>
      </p:pic>
      <p:sp>
        <p:nvSpPr>
          <p:cNvPr id="86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0FAF-91FB-44E2-A7C5-C4BA9BC9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rgbClr val="FFFFFF"/>
                </a:solidFill>
              </a:rPr>
              <a:t>Playstation 4, Xbox One, Pc (Switch in the future)</a:t>
            </a:r>
          </a:p>
          <a:p>
            <a:r>
              <a:rPr lang="en-IE" sz="1800">
                <a:solidFill>
                  <a:srgbClr val="FFFFFF"/>
                </a:solidFill>
              </a:rPr>
              <a:t>Horror/Puzzle</a:t>
            </a:r>
          </a:p>
          <a:p>
            <a:r>
              <a:rPr lang="en-IE" sz="1800">
                <a:solidFill>
                  <a:srgbClr val="FFFFFF"/>
                </a:solidFill>
              </a:rPr>
              <a:t>Release Date: TBC</a:t>
            </a:r>
          </a:p>
          <a:p>
            <a:r>
              <a:rPr lang="en-IE" sz="1800">
                <a:solidFill>
                  <a:srgbClr val="FFFFFF"/>
                </a:solidFill>
              </a:rPr>
              <a:t>DLC will be released 3 months after launch.</a:t>
            </a:r>
          </a:p>
          <a:p>
            <a:r>
              <a:rPr lang="en-IE" sz="1800">
                <a:solidFill>
                  <a:srgbClr val="FFFFFF"/>
                </a:solidFill>
              </a:rPr>
              <a:t>Single Player, PvE and PvT</a:t>
            </a:r>
          </a:p>
          <a:p>
            <a:r>
              <a:rPr lang="en-IE" sz="1800">
                <a:solidFill>
                  <a:srgbClr val="FFFFFF"/>
                </a:solidFill>
              </a:rPr>
              <a:t>Game length depends on player skill.</a:t>
            </a:r>
          </a:p>
          <a:p>
            <a:endParaRPr lang="en-IE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44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E4274-FECB-4959-A2A5-42ABA64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>
                <a:solidFill>
                  <a:schemeClr val="tx1"/>
                </a:solidFill>
              </a:rPr>
              <a:t>Gameplay Mechanics</a:t>
            </a:r>
          </a:p>
        </p:txBody>
      </p:sp>
      <p:pic>
        <p:nvPicPr>
          <p:cNvPr id="5" name="Picture 4" descr="A picture containing indoor, room, television, living&#10;&#10;Description automatically generated">
            <a:extLst>
              <a:ext uri="{FF2B5EF4-FFF2-40B4-BE49-F238E27FC236}">
                <a16:creationId xmlns:a16="http://schemas.microsoft.com/office/drawing/2014/main" id="{8A0A4A3E-C0BB-4D82-8C7E-5C2C5C4C2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r="23598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57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B89A-D55A-4977-9859-595DFCE3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IE" sz="1800">
                <a:solidFill>
                  <a:schemeClr val="tx1"/>
                </a:solidFill>
              </a:rPr>
              <a:t>Stuck Walking(Can’t Run From Problems)</a:t>
            </a:r>
          </a:p>
          <a:p>
            <a:r>
              <a:rPr lang="en-IE" sz="1800">
                <a:solidFill>
                  <a:schemeClr val="tx1"/>
                </a:solidFill>
              </a:rPr>
              <a:t>Jumping(To get over obstacles)</a:t>
            </a:r>
          </a:p>
          <a:p>
            <a:r>
              <a:rPr lang="en-IE" sz="1800">
                <a:solidFill>
                  <a:schemeClr val="tx1"/>
                </a:solidFill>
              </a:rPr>
              <a:t>Crouching(For Hiding)</a:t>
            </a:r>
          </a:p>
          <a:p>
            <a:r>
              <a:rPr lang="en-IE" sz="1800">
                <a:solidFill>
                  <a:schemeClr val="tx1"/>
                </a:solidFill>
              </a:rPr>
              <a:t>Opening Doors</a:t>
            </a:r>
          </a:p>
          <a:p>
            <a:r>
              <a:rPr lang="en-IE" sz="1800">
                <a:solidFill>
                  <a:schemeClr val="tx1"/>
                </a:solidFill>
              </a:rPr>
              <a:t>Picking up objects(Keys)</a:t>
            </a:r>
          </a:p>
          <a:p>
            <a:r>
              <a:rPr lang="en-IE" sz="1800">
                <a:solidFill>
                  <a:schemeClr val="tx1"/>
                </a:solidFill>
              </a:rPr>
              <a:t>Pushing objects</a:t>
            </a:r>
          </a:p>
          <a:p>
            <a:r>
              <a:rPr lang="en-IE" sz="1800">
                <a:solidFill>
                  <a:schemeClr val="tx1"/>
                </a:solidFill>
              </a:rPr>
              <a:t>Flashlight(Outlast)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52315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CEBAE-6726-4B77-A34E-D4FB4F3A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>
                <a:solidFill>
                  <a:srgbClr val="EBEBEB"/>
                </a:solidFill>
              </a:rPr>
              <a:t>Specific Features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0DF9D28-BFEB-47D2-A50B-0575D809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647360"/>
            <a:ext cx="6391533" cy="3563279"/>
          </a:xfrm>
          <a:prstGeom prst="rect">
            <a:avLst/>
          </a:prstGeom>
        </p:spPr>
      </p:pic>
      <p:sp>
        <p:nvSpPr>
          <p:cNvPr id="65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341-DEB5-4F57-BB90-317F793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400">
                <a:solidFill>
                  <a:srgbClr val="FFFFFF"/>
                </a:solidFill>
              </a:rPr>
              <a:t>Solve Puzzles around the labyrinthian house</a:t>
            </a:r>
          </a:p>
          <a:p>
            <a:pPr>
              <a:lnSpc>
                <a:spcPct val="90000"/>
              </a:lnSpc>
            </a:pPr>
            <a:r>
              <a:rPr lang="en-IE" sz="1400">
                <a:solidFill>
                  <a:srgbClr val="FFFFFF"/>
                </a:solidFill>
              </a:rPr>
              <a:t>Specific Length of Time for each Day(chosen by Player)</a:t>
            </a:r>
          </a:p>
          <a:p>
            <a:pPr>
              <a:lnSpc>
                <a:spcPct val="90000"/>
              </a:lnSpc>
            </a:pPr>
            <a:r>
              <a:rPr lang="en-IE" sz="1400">
                <a:solidFill>
                  <a:srgbClr val="FFFFFF"/>
                </a:solidFill>
              </a:rPr>
              <a:t>Time is adjusted based on number of attempts and progression.</a:t>
            </a:r>
          </a:p>
          <a:p>
            <a:pPr>
              <a:lnSpc>
                <a:spcPct val="90000"/>
              </a:lnSpc>
            </a:pPr>
            <a:r>
              <a:rPr lang="en-IE" sz="1400">
                <a:solidFill>
                  <a:srgbClr val="FFFFFF"/>
                </a:solidFill>
              </a:rPr>
              <a:t>Passive Combat through movement.</a:t>
            </a:r>
          </a:p>
          <a:p>
            <a:pPr>
              <a:lnSpc>
                <a:spcPct val="90000"/>
              </a:lnSpc>
            </a:pPr>
            <a:r>
              <a:rPr lang="en-IE" sz="1400">
                <a:solidFill>
                  <a:srgbClr val="FFFFFF"/>
                </a:solidFill>
              </a:rPr>
              <a:t>Child has a nightmare each night and must survive them.</a:t>
            </a:r>
          </a:p>
          <a:p>
            <a:pPr>
              <a:lnSpc>
                <a:spcPct val="90000"/>
              </a:lnSpc>
            </a:pPr>
            <a:r>
              <a:rPr lang="en-IE" sz="1400">
                <a:solidFill>
                  <a:srgbClr val="FFFFFF"/>
                </a:solidFill>
              </a:rPr>
              <a:t>Ghost chaser will speed up his walking pace if he takes to long to solve a puzzle.</a:t>
            </a:r>
          </a:p>
          <a:p>
            <a:pPr>
              <a:lnSpc>
                <a:spcPct val="90000"/>
              </a:lnSpc>
            </a:pPr>
            <a:endParaRPr lang="en-IE" sz="1400">
              <a:solidFill>
                <a:srgbClr val="FFFFFF"/>
              </a:solidFill>
            </a:endParaRPr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768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D0775-057F-43ED-95FB-14025C9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rgbClr val="EBEBEB"/>
                </a:solidFill>
              </a:rPr>
              <a:t>Storyline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280AF6-A827-4449-B73A-92757202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48" y="803751"/>
            <a:ext cx="5357651" cy="5250498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F177-643C-49B2-B9E4-2DEE80B1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IE" sz="1800">
                <a:solidFill>
                  <a:srgbClr val="FFFFFF"/>
                </a:solidFill>
              </a:rPr>
              <a:t>A Young Boy Faces daily challenges.</a:t>
            </a:r>
          </a:p>
          <a:p>
            <a:r>
              <a:rPr lang="en-IE" sz="1800">
                <a:solidFill>
                  <a:srgbClr val="FFFFFF"/>
                </a:solidFill>
              </a:rPr>
              <a:t>Each Night, he overcomes them by facing them in his nightmares.</a:t>
            </a:r>
          </a:p>
          <a:p>
            <a:r>
              <a:rPr lang="en-IE" sz="1800">
                <a:solidFill>
                  <a:srgbClr val="FFFFFF"/>
                </a:solidFill>
              </a:rPr>
              <a:t>He must complete a puzzle each night to defeat his fear on that day.</a:t>
            </a:r>
          </a:p>
          <a:p>
            <a:r>
              <a:rPr lang="en-IE" sz="1800">
                <a:solidFill>
                  <a:srgbClr val="FFFFFF"/>
                </a:solidFill>
              </a:rPr>
              <a:t>The boy is the creator of his own nightmares. 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46042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binet, indoor, white, standing&#10;&#10;Description automatically generated">
            <a:extLst>
              <a:ext uri="{FF2B5EF4-FFF2-40B4-BE49-F238E27FC236}">
                <a16:creationId xmlns:a16="http://schemas.microsoft.com/office/drawing/2014/main" id="{49AE8361-34F5-4B64-B364-5FB5F6949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0" r="1" b="5882"/>
          <a:stretch/>
        </p:blipFill>
        <p:spPr>
          <a:xfrm>
            <a:off x="477085" y="466162"/>
            <a:ext cx="11237832" cy="3937502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13CE-129C-4148-9C3B-4BCFBDD6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chemeClr val="tx1"/>
                </a:solidFill>
              </a:rPr>
              <a:t>Main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7786-B1AC-46CF-8A7A-5EEDD294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chemeClr val="tx1"/>
                </a:solidFill>
              </a:rPr>
              <a:t>Young Boy(Daedalus)</a:t>
            </a:r>
          </a:p>
          <a:p>
            <a:r>
              <a:rPr lang="en-IE" sz="1800">
                <a:solidFill>
                  <a:schemeClr val="tx1"/>
                </a:solidFill>
              </a:rPr>
              <a:t>Ghost Chaser</a:t>
            </a:r>
          </a:p>
        </p:txBody>
      </p:sp>
    </p:spTree>
    <p:extLst>
      <p:ext uri="{BB962C8B-B14F-4D97-AF65-F5344CB8AC3E}">
        <p14:creationId xmlns:p14="http://schemas.microsoft.com/office/powerpoint/2010/main" val="228102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5">
            <a:extLst>
              <a:ext uri="{FF2B5EF4-FFF2-40B4-BE49-F238E27FC236}">
                <a16:creationId xmlns:a16="http://schemas.microsoft.com/office/drawing/2014/main" id="{052F6DBF-1805-4FD9-AFA3-C8642175F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A picture containing building, traffic, sitting, light&#10;&#10;Description automatically generated">
            <a:extLst>
              <a:ext uri="{FF2B5EF4-FFF2-40B4-BE49-F238E27FC236}">
                <a16:creationId xmlns:a16="http://schemas.microsoft.com/office/drawing/2014/main" id="{BC9BF30B-1223-48C6-8257-A12307F6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83"/>
          <a:stretch/>
        </p:blipFill>
        <p:spPr>
          <a:xfrm>
            <a:off x="474132" y="462116"/>
            <a:ext cx="11243735" cy="5921751"/>
          </a:xfrm>
          <a:prstGeom prst="rect">
            <a:avLst/>
          </a:prstGeom>
        </p:spPr>
      </p:pic>
      <p:sp>
        <p:nvSpPr>
          <p:cNvPr id="75" name="Rectangle 11">
            <a:extLst>
              <a:ext uri="{FF2B5EF4-FFF2-40B4-BE49-F238E27FC236}">
                <a16:creationId xmlns:a16="http://schemas.microsoft.com/office/drawing/2014/main" id="{CC79B2C4-EF9C-492F-BC64-5300A7A2F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13">
            <a:extLst>
              <a:ext uri="{FF2B5EF4-FFF2-40B4-BE49-F238E27FC236}">
                <a16:creationId xmlns:a16="http://schemas.microsoft.com/office/drawing/2014/main" id="{0599BEDA-CEC9-4E6C-B05D-1353D0F16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D6020-AE7C-41AC-AE63-4FF15341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rgbClr val="FFFFFF"/>
                </a:solidFill>
              </a:rPr>
              <a:t>Puzzles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A26F-9073-4BD1-8DB9-63F50868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anchor="t">
            <a:normAutofit/>
          </a:bodyPr>
          <a:lstStyle/>
          <a:p>
            <a:r>
              <a:rPr lang="en-IE" sz="1600">
                <a:solidFill>
                  <a:srgbClr val="FFFFFF"/>
                </a:solidFill>
              </a:rPr>
              <a:t>You must find the room with your fear.</a:t>
            </a:r>
          </a:p>
          <a:p>
            <a:pPr marL="0" indent="0">
              <a:buNone/>
            </a:pPr>
            <a:r>
              <a:rPr lang="en-IE" sz="1600">
                <a:solidFill>
                  <a:srgbClr val="FFFFFF"/>
                </a:solidFill>
              </a:rPr>
              <a:t>	Then…..</a:t>
            </a:r>
          </a:p>
          <a:p>
            <a:r>
              <a:rPr lang="en-IE" sz="1600">
                <a:solidFill>
                  <a:srgbClr val="FFFFFF"/>
                </a:solidFill>
              </a:rPr>
              <a:t>You must find a key in that room without getting caught.</a:t>
            </a:r>
          </a:p>
          <a:p>
            <a:r>
              <a:rPr lang="en-IE" sz="1600">
                <a:solidFill>
                  <a:srgbClr val="FFFFFF"/>
                </a:solidFill>
              </a:rPr>
              <a:t>It’s not that easy. You must traverse obstacles and figure out where it is.</a:t>
            </a:r>
          </a:p>
          <a:p>
            <a:pPr marL="0" indent="0">
              <a:buNone/>
            </a:pPr>
            <a:r>
              <a:rPr lang="en-IE" sz="1600">
                <a:solidFill>
                  <a:srgbClr val="FFFFFF"/>
                </a:solidFill>
              </a:rPr>
              <a:t>	Then….</a:t>
            </a:r>
          </a:p>
          <a:p>
            <a:r>
              <a:rPr lang="en-IE" sz="1600">
                <a:solidFill>
                  <a:srgbClr val="FFFFFF"/>
                </a:solidFill>
              </a:rPr>
              <a:t>You must find your bedroom and use the key to get in.</a:t>
            </a:r>
          </a:p>
          <a:p>
            <a:endParaRPr lang="en-IE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8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id="{052F6DBF-1805-4FD9-AFA3-C8642175F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A picture containing sunset, outdoor, giraffe, flying&#10;&#10;Description automatically generated">
            <a:extLst>
              <a:ext uri="{FF2B5EF4-FFF2-40B4-BE49-F238E27FC236}">
                <a16:creationId xmlns:a16="http://schemas.microsoft.com/office/drawing/2014/main" id="{2A59C29B-78BB-4F28-AFC9-4DE2FB322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4" b="1"/>
          <a:stretch/>
        </p:blipFill>
        <p:spPr>
          <a:xfrm>
            <a:off x="474132" y="462116"/>
            <a:ext cx="11243735" cy="5921751"/>
          </a:xfrm>
          <a:prstGeom prst="rect">
            <a:avLst/>
          </a:prstGeom>
        </p:spPr>
      </p:pic>
      <p:sp>
        <p:nvSpPr>
          <p:cNvPr id="35" name="Rectangle 11">
            <a:extLst>
              <a:ext uri="{FF2B5EF4-FFF2-40B4-BE49-F238E27FC236}">
                <a16:creationId xmlns:a16="http://schemas.microsoft.com/office/drawing/2014/main" id="{CC79B2C4-EF9C-492F-BC64-5300A7A2F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0599BEDA-CEC9-4E6C-B05D-1353D0F16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3F04-261C-434A-A543-B723978D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rgbClr val="FFFFFF"/>
                </a:solidFill>
              </a:rPr>
              <a:t>Aesthetics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C62A-C76F-4B36-8094-02F4F921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anchor="t">
            <a:normAutofit/>
          </a:bodyPr>
          <a:lstStyle/>
          <a:p>
            <a:r>
              <a:rPr lang="en-IE" sz="1600">
                <a:solidFill>
                  <a:srgbClr val="FFFFFF"/>
                </a:solidFill>
              </a:rPr>
              <a:t>Facing Fear</a:t>
            </a:r>
          </a:p>
          <a:p>
            <a:r>
              <a:rPr lang="en-IE" sz="1600">
                <a:solidFill>
                  <a:srgbClr val="FFFFFF"/>
                </a:solidFill>
              </a:rPr>
              <a:t>Closure</a:t>
            </a:r>
          </a:p>
          <a:p>
            <a:r>
              <a:rPr lang="en-IE" sz="1600">
                <a:solidFill>
                  <a:srgbClr val="FFFFFF"/>
                </a:solidFill>
              </a:rPr>
              <a:t>Sympathy</a:t>
            </a:r>
          </a:p>
          <a:p>
            <a:r>
              <a:rPr lang="en-IE" sz="1600">
                <a:solidFill>
                  <a:srgbClr val="FFFFFF"/>
                </a:solidFill>
              </a:rPr>
              <a:t>Revenge</a:t>
            </a:r>
          </a:p>
          <a:p>
            <a:r>
              <a:rPr lang="en-IE" sz="1600">
                <a:solidFill>
                  <a:srgbClr val="FFFFFF"/>
                </a:solidFill>
              </a:rPr>
              <a:t>Problem Solving</a:t>
            </a:r>
          </a:p>
          <a:p>
            <a:r>
              <a:rPr lang="en-IE" sz="1600">
                <a:solidFill>
                  <a:srgbClr val="FFFFFF"/>
                </a:solidFill>
              </a:rPr>
              <a:t>Empowerment </a:t>
            </a:r>
          </a:p>
        </p:txBody>
      </p:sp>
    </p:spTree>
    <p:extLst>
      <p:ext uri="{BB962C8B-B14F-4D97-AF65-F5344CB8AC3E}">
        <p14:creationId xmlns:p14="http://schemas.microsoft.com/office/powerpoint/2010/main" val="83605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CF My Bloody Valentine</vt:lpstr>
      <vt:lpstr>Wingdings 3</vt:lpstr>
      <vt:lpstr>Ion Boardroom</vt:lpstr>
      <vt:lpstr>Daedalus</vt:lpstr>
      <vt:lpstr>The Aim Of The Game</vt:lpstr>
      <vt:lpstr>What To Expect</vt:lpstr>
      <vt:lpstr>Gameplay Mechanics</vt:lpstr>
      <vt:lpstr>Specific Features</vt:lpstr>
      <vt:lpstr>Storyline</vt:lpstr>
      <vt:lpstr>Main Characters</vt:lpstr>
      <vt:lpstr>Puzzles</vt:lpstr>
      <vt:lpstr>Aesthetics </vt:lpstr>
      <vt:lpstr>Questions on our AWESOME  game?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Daedalus</dc:title>
  <dc:creator>alan o brien</dc:creator>
  <cp:lastModifiedBy>alan o brien</cp:lastModifiedBy>
  <cp:revision>1</cp:revision>
  <dcterms:created xsi:type="dcterms:W3CDTF">2019-10-17T13:08:42Z</dcterms:created>
  <dcterms:modified xsi:type="dcterms:W3CDTF">2019-10-17T13:13:32Z</dcterms:modified>
</cp:coreProperties>
</file>