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E905-008E-9643-C32E-F1683260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DF6EE-E2A5-F9C7-6ED4-EEE1EC9EC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C762-3E58-600B-20C9-07D4886A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F899-5136-D865-C061-C9FD0B08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70D0-89A0-C9B2-D1E1-8D99CDE1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2F77-0B9C-3333-3155-6C9318F5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5956E-A2FE-563F-A212-73C84244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6A36-BE77-3809-A545-AA93C4EE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0221-4F4A-DAA9-107E-62E66B3F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122B-F35A-6FE9-4EFC-015B27F4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3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AD451-9DAE-999A-AE61-FBE151FD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F5EB0-2EC1-FA25-6330-20E49144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1143-7798-C90A-07B5-31D6603A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DC7F-1B1A-0F48-ACC5-B4DA01C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2132-3FFB-A474-08FF-94E2E38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3AD4-78AA-4BC6-6E40-901BA889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EED0-AB85-24FC-EF45-F6984AE1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B372-F271-AE9C-15F9-216BD79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FDDE-719F-01F1-BA63-D6B1258C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E2FD-746E-2102-DB78-787A5B30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6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3811-2AA2-B2B3-D445-045E358C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5B97-8C2E-DDD2-C70B-5EC48A13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E2B5-1EAF-FDBB-A7F8-A56C34A5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C7C6-0514-8AC0-3A6F-6EC3F7D2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8887-AFD9-8824-BA38-5408FF0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6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8075-E783-1814-1C93-A2C3059B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33B7-733F-FB89-50FA-F8864E274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D595-623B-4DA5-746E-5AFF77B1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193F-09C3-F840-FF14-083FAD7B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6220-7670-ED0A-D1F8-C4440C22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3028-E147-B7C0-5E4A-D70A0BDA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4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FDFF-C897-0BE4-3A36-EB828C67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B0DA-4035-A62E-F1AD-106B3302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2FA0D-DBE2-A39D-9DF9-EC5A0943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209FF-2B8D-5319-E0C2-7061000D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5B26A-EB5E-398A-3311-120251B8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C574-9DF1-B07F-6431-F1F7EA27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5BFC8-512D-6F90-6C2D-45D7EF19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E8A31-EE36-4717-519C-56D57528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4A8C-DDD9-AC65-BDE2-083317DE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E79F-45DC-39DF-4684-54BEF9B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0CCC3-9EB1-CD2B-E6CF-577FBE07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CCAA6-E7E0-F498-20E4-070B2C31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2A670-59F3-5DCB-4366-48B7F5FD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F255-05E7-1EC1-D8B2-5897A34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69A17-A794-99DC-DFC6-8F0C1DC5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8653-3C84-3026-5231-2D490988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E656-896D-B6A8-107D-2B43EBB6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CDD9-3D1E-2689-2791-8237B216F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5129-E0BD-1ACD-C005-3F4E2118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401B-75ED-FBE0-4C19-A615336F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4D97-C0AE-E009-61AF-D3E9B2A8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43E3-2F76-949E-4669-8E4B6458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A472F-A49A-3082-81E5-DA2C4BFC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B8D5-749D-A43E-9E98-58FFACA2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5D599-2670-B5E0-E271-7941FECD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2186-5780-9F6B-B245-1CA977B5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09FA-C662-3755-28C1-A51E5F64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4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2F151-818B-48D0-EECF-7C6A8162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8E7F-3964-C251-87C6-C21F49B0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DD4B-8CF8-3FB8-AC58-6DC909609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3D30-EF1D-433A-9F5E-943970B64A23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3C9B-3C37-8FB1-4FA7-20DCBD4D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0C7E-803C-0339-19AC-2B1DE5E0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0E74-B24E-4B77-976E-B23CA2E55F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D675-828E-84B2-6C26-483DA4C4F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4C22D-C225-228B-C98C-F04E771AC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438A-485C-0F77-744A-91C804CD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29B4-7A63-DC74-88C1-0F4BC9FC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E993E-39CF-DBCE-4F08-A28D20AF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31" y="365125"/>
            <a:ext cx="9791977" cy="6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28DF-B875-4742-205E-0B1AB919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377A-E740-1ECE-EDA2-D6491E24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5C28-EC0E-089C-3FFD-2DD5EDF9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78" y="365125"/>
            <a:ext cx="9026903" cy="55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1355-F991-C1FB-F7B0-2DDA7472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p1000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598C-FB10-B327-DB89-D5119C1D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DB4F7C8-7D16-73B5-5D1C-AD90676EA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09DEF7E-0FB9-E418-B209-D753F5A4C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A569F-CCE8-2614-5A80-E38B2BB5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80" y="233265"/>
            <a:ext cx="9004573" cy="55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BB83-92A6-167F-CE44-E7884666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0682-84AE-EF8A-246B-6CD089D2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74A182-7CFA-054E-C39C-EFCDC9AE1A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F821-80FA-7C68-3484-C6D9B2A0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81" y="1486143"/>
            <a:ext cx="6295238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1915-F44F-9D23-9D18-CD2E8F19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F972-3B66-3A88-F1ED-2FC1B859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13800" dirty="0"/>
              <a:t> </a:t>
            </a:r>
            <a:r>
              <a:rPr lang="de-DE" sz="13800" dirty="0" err="1"/>
              <a:t>ghg</a:t>
            </a:r>
            <a:r>
              <a:rPr lang="de-DE" sz="13800" dirty="0"/>
              <a:t>  </a:t>
            </a:r>
            <a:r>
              <a:rPr lang="de-DE" sz="13800" dirty="0" err="1"/>
              <a:t>ggb</a:t>
            </a:r>
            <a:r>
              <a:rPr lang="de-DE" sz="13800" dirty="0"/>
              <a:t>&lt;</a:t>
            </a:r>
            <a:r>
              <a:rPr lang="de-DE" sz="13800" dirty="0" err="1"/>
              <a:t>jloidewflpojkljhklhlkjlseykkikkkl</a:t>
            </a:r>
            <a:r>
              <a:rPr lang="de-DE" sz="1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55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p200</vt:lpstr>
      <vt:lpstr>p500</vt:lpstr>
      <vt:lpstr>p1000</vt:lpstr>
      <vt:lpstr>p2000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ib22okix</dc:creator>
  <cp:lastModifiedBy>ib22okix</cp:lastModifiedBy>
  <cp:revision>4</cp:revision>
  <dcterms:created xsi:type="dcterms:W3CDTF">2023-12-19T16:46:15Z</dcterms:created>
  <dcterms:modified xsi:type="dcterms:W3CDTF">2023-12-19T21:09:55Z</dcterms:modified>
</cp:coreProperties>
</file>