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0E09E53-DBFE-41FB-9015-58336FFB95B8}">
  <a:tblStyle styleId="{F0E09E53-DBFE-41FB-9015-58336FFB9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5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26900" y="112800"/>
            <a:ext cx="8890200" cy="1040400"/>
          </a:xfrm>
          <a:prstGeom prst="rect">
            <a:avLst/>
          </a:prstGeom>
          <a:noFill/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 dirty="0"/>
              <a:t>Корпусы Web-corpora.</a:t>
            </a:r>
            <a:r>
              <a:rPr lang="en-US" b="1" dirty="0"/>
              <a:t>net</a:t>
            </a:r>
            <a:endParaRPr lang="ru" b="1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1153200"/>
            <a:ext cx="8520600" cy="72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Сопроводительные материалы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316085" y="4671600"/>
            <a:ext cx="5567100" cy="47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100" b="1" dirty="0"/>
              <a:t>Работу выполнили: Артем Орехов, Павел Завьялов и Егор Манаев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b="1"/>
              <a:t>Внешний вид интерфейса 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25" y="572700"/>
            <a:ext cx="7840551" cy="42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b="1"/>
              <a:t>Внешний вид интерфейса 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50" y="572700"/>
            <a:ext cx="7788496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3075" y="68375"/>
            <a:ext cx="79557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b="1"/>
              <a:t>Функции корпуса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4375" y="4837675"/>
            <a:ext cx="8510400" cy="175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000"/>
              <a:t>: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4" y="738400"/>
            <a:ext cx="560000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6048900" y="641075"/>
            <a:ext cx="3319500" cy="250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b="1"/>
              <a:t>Параметры подкорпуса: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 b="1"/>
              <a:t>Жанр: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ru" b="1"/>
              <a:t>Пресса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ru" b="1"/>
              <a:t>Художественные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ru" b="1"/>
              <a:t>Нехудожественные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ru" b="1"/>
              <a:t>Устная речь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 b="1"/>
              <a:t>Автор произведения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 b="1"/>
              <a:t>Годы создания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 b="1"/>
              <a:t>Место публикации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 b="1"/>
              <a:t>Орфография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 b="1"/>
              <a:t>Проза\поэзия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4375" y="3261475"/>
            <a:ext cx="2065200" cy="14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100" b="1"/>
              <a:t>Доступна сортировка по:</a:t>
            </a:r>
          </a:p>
          <a:p>
            <a:pPr marL="457200" lvl="0" indent="-298450">
              <a:spcBef>
                <a:spcPts val="0"/>
              </a:spcBef>
              <a:buSzPct val="100000"/>
              <a:buChar char="●"/>
            </a:pPr>
            <a:r>
              <a:rPr lang="ru" sz="1100" b="1"/>
              <a:t>Жанру</a:t>
            </a:r>
          </a:p>
          <a:p>
            <a:pPr marL="457200" lvl="0" indent="-298450">
              <a:spcBef>
                <a:spcPts val="0"/>
              </a:spcBef>
              <a:buSzPct val="100000"/>
              <a:buChar char="●"/>
            </a:pPr>
            <a:r>
              <a:rPr lang="ru" sz="1100" b="1"/>
              <a:t>Году</a:t>
            </a:r>
          </a:p>
          <a:p>
            <a:pPr marL="457200" lvl="0" indent="-298450">
              <a:spcBef>
                <a:spcPts val="0"/>
              </a:spcBef>
              <a:buSzPct val="100000"/>
              <a:buChar char="●"/>
            </a:pPr>
            <a:r>
              <a:rPr lang="ru" sz="1100" b="1"/>
              <a:t>Автору</a:t>
            </a:r>
          </a:p>
          <a:p>
            <a:pPr marL="457200" lvl="0" indent="-298450">
              <a:spcBef>
                <a:spcPts val="0"/>
              </a:spcBef>
              <a:buSzPct val="100000"/>
              <a:buChar char="●"/>
            </a:pPr>
            <a:r>
              <a:rPr lang="ru" sz="1100" b="1"/>
              <a:t>Расстоянию между вхождениями</a:t>
            </a:r>
          </a:p>
          <a:p>
            <a:pPr marL="457200" lvl="0" indent="-298450">
              <a:spcBef>
                <a:spcPts val="0"/>
              </a:spcBef>
              <a:buSzPct val="100000"/>
              <a:buChar char="●"/>
            </a:pPr>
            <a:r>
              <a:rPr lang="ru" sz="1100" b="1"/>
              <a:t>Словоформе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267000" y="3261475"/>
            <a:ext cx="6651300" cy="17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b="1"/>
              <a:t>Формат выдачи: полный\краткий, глоссированный, KWIC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b="1"/>
              <a:t>Существует возможность задать объем контекста, определить алфавит, используемый для выдачи (транслитерация\исходный), наличествует соответствующая электронная клавиатура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2267000" y="3325200"/>
          <a:ext cx="6651300" cy="1329750"/>
        </p:xfrm>
        <a:graphic>
          <a:graphicData uri="http://schemas.openxmlformats.org/drawingml/2006/table">
            <a:tbl>
              <a:tblPr>
                <a:noFill/>
                <a:tableStyleId>{F0E09E53-DBFE-41FB-9015-58336FFB95B8}</a:tableStyleId>
              </a:tblPr>
              <a:tblGrid>
                <a:gridCol w="665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9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Shape 80"/>
          <p:cNvGraphicFramePr/>
          <p:nvPr/>
        </p:nvGraphicFramePr>
        <p:xfrm>
          <a:off x="70150" y="3325175"/>
          <a:ext cx="2065200" cy="1329750"/>
        </p:xfrm>
        <a:graphic>
          <a:graphicData uri="http://schemas.openxmlformats.org/drawingml/2006/table">
            <a:tbl>
              <a:tblPr>
                <a:noFill/>
                <a:tableStyleId>{F0E09E53-DBFE-41FB-9015-58336FFB95B8}</a:tableStyleId>
              </a:tblPr>
              <a:tblGrid>
                <a:gridCol w="20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9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2139224886"/>
              </p:ext>
            </p:extLst>
          </p:nvPr>
        </p:nvGraphicFramePr>
        <p:xfrm>
          <a:off x="5990550" y="738400"/>
          <a:ext cx="2927750" cy="2340350"/>
        </p:xfrm>
        <a:graphic>
          <a:graphicData uri="http://schemas.openxmlformats.org/drawingml/2006/table">
            <a:tbl>
              <a:tblPr>
                <a:noFill/>
                <a:tableStyleId>{F0E09E53-DBFE-41FB-9015-58336FFB95B8}</a:tableStyleId>
              </a:tblPr>
              <a:tblGrid>
                <a:gridCol w="292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0288E3B-BABF-4EE3-A734-AD2E1AF06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0" y="801162"/>
            <a:ext cx="550545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1135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b="1"/>
              <a:t>Пример выдачи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63" y="763300"/>
            <a:ext cx="8198675" cy="42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Корпусы Web-corpora.net</vt:lpstr>
      <vt:lpstr>Внешний вид интерфейса </vt:lpstr>
      <vt:lpstr>Внешний вид интерфейса </vt:lpstr>
      <vt:lpstr>Функции корпуса</vt:lpstr>
      <vt:lpstr>Пример выдачи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Корпусы Web-corpora.org</dc:title>
  <dc:creator>Admin</dc:creator>
  <cp:lastModifiedBy>Condium Daedalus</cp:lastModifiedBy>
  <cp:revision>3</cp:revision>
  <dcterms:modified xsi:type="dcterms:W3CDTF">2017-10-23T09:05:51Z</dcterms:modified>
</cp:coreProperties>
</file>