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wun Batang"/>
      <p:regular r:id="rId16"/>
      <p:bold r:id="rId17"/>
    </p:embeddedFont>
    <p:embeddedFont>
      <p:font typeface="Nanum Myeongj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3">
          <p15:clr>
            <a:srgbClr val="747775"/>
          </p15:clr>
        </p15:guide>
        <p15:guide id="2" orient="horz" pos="3061">
          <p15:clr>
            <a:srgbClr val="747775"/>
          </p15:clr>
        </p15:guide>
        <p15:guide id="3" orient="horz" pos="454">
          <p15:clr>
            <a:srgbClr val="747775"/>
          </p15:clr>
        </p15:guide>
        <p15:guide id="4" orient="horz" pos="14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/>
        <p:guide pos="3061" orient="horz"/>
        <p:guide pos="454" orient="horz"/>
        <p:guide pos="14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wunBatang-bold.fntdata"/><Relationship Id="rId16" Type="http://schemas.openxmlformats.org/officeDocument/2006/relationships/font" Target="fonts/GowunBatang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anumMyeongjo-bold.fntdata"/><Relationship Id="rId6" Type="http://schemas.openxmlformats.org/officeDocument/2006/relationships/slide" Target="slides/slide1.xml"/><Relationship Id="rId18" Type="http://schemas.openxmlformats.org/officeDocument/2006/relationships/font" Target="fonts/NanumMyeongj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1661cc22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1661cc22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a472cd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a472cd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a472cd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ea472cd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60fd53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60fd53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60fd533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60fd533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661cc22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661cc22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1661cc22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1661cc22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1661cc22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1661cc22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1661cc22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1661cc22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625" y="1800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29750" y="4463775"/>
            <a:ext cx="1650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강릉원주대학교</a:t>
            </a:r>
            <a:endParaRPr sz="1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20211410 박민성</a:t>
            </a:r>
            <a:endParaRPr sz="1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180000" y="173100"/>
            <a:ext cx="4844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마치며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80000" y="720000"/>
            <a:ext cx="5280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한 학기동안 가르쳐주셔서 감사했습니다.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0000" y="988600"/>
            <a:ext cx="81543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허성욱 - 기획</a:t>
            </a:r>
            <a:endParaRPr sz="2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황기환 -  개발</a:t>
            </a:r>
            <a:endParaRPr sz="2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박민성 - 디자인</a:t>
            </a:r>
            <a:endParaRPr sz="2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80000" y="165100"/>
            <a:ext cx="23841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팀원, 역할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80000" y="173100"/>
            <a:ext cx="4037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배정된 역할과 이유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180000" y="988600"/>
            <a:ext cx="81543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팀에서의 역할 : 게임 디자인 및 발표자료 제작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배정된 이유 : 제가 게임의 설정 및 디테일적인 부분을 잘 담당할 수 있다고 생각하고, 발표자료 또한 기존의 프로토타입 버전을 만들었을 때 교수님에게 받은 평가를 생각하며 직접 자료를 디자인하고 고치고 싶은 마음이 들어서 맡게 되었습니다.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49400"/>
            <a:ext cx="85206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허성욱 : 100점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성욱이는 게임의 아이디어를 처음 고안하고, 앞으로의 방향성을 잘 정해주었습니다. 또한 팀장으로서 각자의 역할을 잘 배분해주고, 기환이와 저의 역할을 번갈아 보면서 감독하고 도움을 주었습니다.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황기환 : 100점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기환이는 저와 성욱이가 요구한 사항들을 게임 내에서 구현이 되도록 잘 반영해주었으며, 거의 모든 게임 로직을 만들어 주었습니다.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/>
        </p:nvSpPr>
        <p:spPr>
          <a:xfrm>
            <a:off x="180000" y="174125"/>
            <a:ext cx="2384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업무 참여도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80000" y="863550"/>
            <a:ext cx="86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게임과 PPT자료의 전체적인 디자인을 담당하였습니다.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게임의 기초적인 스토리라인을 추가하였고, 전체적인 디자인과 밸런싱을 팀장과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함께 보조하였으며, 이를 위한 PPT 자료의 대부분을 디자인 및 제작하였습니다.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게임을 잘 만드는 것도 중요하지만 눈길을 끌기 위한 시각적 자료 또한 중요하다고 생각합니다. 프로토타입 발표 당시 받은 평가를 바탕으로 자료를 새로 디자인하고 이해하기 쉽게 꾸미는 데에 열정을 기울였습니다.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180000" y="173100"/>
            <a:ext cx="2384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작업한 내용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521650" y="837050"/>
            <a:ext cx="2384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자료의 디자인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45325"/>
            <a:ext cx="2725751" cy="151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225" y="745325"/>
            <a:ext cx="2725752" cy="15100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80000" y="2264775"/>
            <a:ext cx="88917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프로토타입 기획서 발표 당시의 PPT 자료입니다.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슬라이드의 제목란이 거슬리는 느낌으로 무미건조하게 되어 있었고,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내용은 별로 없지만 읽기 힘든 형식으로 되어 있었습니다.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객체 자료의 사진과 표 또한 알아보기가 힘든 느낌이 있었습니다.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450" y="735867"/>
            <a:ext cx="2725749" cy="15289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80000" y="173100"/>
            <a:ext cx="2384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작업한 내용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20000"/>
            <a:ext cx="2738367" cy="15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811" y="717088"/>
            <a:ext cx="2738376" cy="153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-7596" l="-7596" r="0" t="0"/>
          <a:stretch/>
        </p:blipFill>
        <p:spPr>
          <a:xfrm>
            <a:off x="6225611" y="717088"/>
            <a:ext cx="2759562" cy="153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80000" y="2252900"/>
            <a:ext cx="88773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이번에 게임을 완성하면서 새로 디자인한 PPT 발표 자료입니다.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목차에서는 최대한 가독성 있게 항목들을 나열하였고,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기존에 게임의 컨셉트와 플레이 방법 등을 소개할 때 여러 페이지를 썼던 걸 축약하여 소개하였습니다. 같은 속성 정의 또한 멀리서 봐도 이해하기 쉽게 표를 디자인 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80000" y="173100"/>
            <a:ext cx="2384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작업한 내용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000" y="173100"/>
            <a:ext cx="2384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작업한 내용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900" y="720000"/>
            <a:ext cx="2760192" cy="15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99" y="720000"/>
            <a:ext cx="2719815" cy="15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025" y="720000"/>
            <a:ext cx="2719826" cy="151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80000" y="2250000"/>
            <a:ext cx="883950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기획자와 함께 데이터 테이블과 속성 정의를 제작하였습니다.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지난 PPT의 내용에서 필요한 내용만 추가/삭제 하고 표를 더 간결하게 만들었습니다.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180000" y="173100"/>
            <a:ext cx="4844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고난과 역경 및 과목 개선사항</a:t>
            </a:r>
            <a:endParaRPr b="1"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80000" y="720000"/>
            <a:ext cx="8732400" cy="3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아무래도 맨 땅에 박치기 하는 느낌으로 게임을 제작하다보니 잘 모르는 것들이 많았고, 무언가를 만들고 난 후 교수님에게 피드백을 받으니까 나아지는 점들이 보여서 제작할 때 무엇을 보완해야 할 지 알게 되고, 이를 수정하면서 제작물이 점점 완성되는 것을 느끼며 뿌듯함을 느꼈습니다.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이 과목에 대한 개선점으로는 교수님이 싫어한다고 하신 수업 방식이 조금은 학생들에게 더 효율적인 방식이 아닐까 생각합니다. 강의 시간에 더 빡세게 배우고 응용하고, 게임 체험을 더 많이 하면 좋을 것 같습니다.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72300" y="94300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/>
        </p:nvSpPr>
        <p:spPr>
          <a:xfrm>
            <a:off x="1341675" y="446375"/>
            <a:ext cx="4382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72300" y="5024975"/>
            <a:ext cx="8999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