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2"/>
  </p:notes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8CA6E-C824-4212-B9D8-2DC0DEC551FF}" v="23" dt="2019-10-21T12:57:30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47" d="100"/>
          <a:sy n="147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luthan Bozkurt" userId="S::psybb4@nottingham.ac.uk::84cf686d-a831-4337-a51e-938c70b19759" providerId="AD" clId="Web-{E24A18E6-57D0-43E6-A18A-271008A74A1B}"/>
    <pc:docChg chg="modSld">
      <pc:chgData name="Buluthan Bozkurt" userId="S::psybb4@nottingham.ac.uk::84cf686d-a831-4337-a51e-938c70b19759" providerId="AD" clId="Web-{E24A18E6-57D0-43E6-A18A-271008A74A1B}" dt="2019-10-20T13:42:58.569" v="342" actId="20577"/>
      <pc:docMkLst>
        <pc:docMk/>
      </pc:docMkLst>
      <pc:sldChg chg="modSp">
        <pc:chgData name="Buluthan Bozkurt" userId="S::psybb4@nottingham.ac.uk::84cf686d-a831-4337-a51e-938c70b19759" providerId="AD" clId="Web-{E24A18E6-57D0-43E6-A18A-271008A74A1B}" dt="2019-10-20T13:31:59.014" v="335" actId="20577"/>
        <pc:sldMkLst>
          <pc:docMk/>
          <pc:sldMk cId="3409892835" sldId="257"/>
        </pc:sldMkLst>
        <pc:spChg chg="mod">
          <ac:chgData name="Buluthan Bozkurt" userId="S::psybb4@nottingham.ac.uk::84cf686d-a831-4337-a51e-938c70b19759" providerId="AD" clId="Web-{E24A18E6-57D0-43E6-A18A-271008A74A1B}" dt="2019-10-20T13:31:59.014" v="335" actId="20577"/>
          <ac:spMkLst>
            <pc:docMk/>
            <pc:sldMk cId="3409892835" sldId="257"/>
            <ac:spMk id="3" creationId="{2AA5E2E2-2017-4E56-92AB-E1CA07EC148B}"/>
          </ac:spMkLst>
        </pc:spChg>
      </pc:sldChg>
      <pc:sldChg chg="modSp">
        <pc:chgData name="Buluthan Bozkurt" userId="S::psybb4@nottingham.ac.uk::84cf686d-a831-4337-a51e-938c70b19759" providerId="AD" clId="Web-{E24A18E6-57D0-43E6-A18A-271008A74A1B}" dt="2019-10-20T13:42:54.991" v="340" actId="20577"/>
        <pc:sldMkLst>
          <pc:docMk/>
          <pc:sldMk cId="3807390969" sldId="264"/>
        </pc:sldMkLst>
        <pc:spChg chg="mod">
          <ac:chgData name="Buluthan Bozkurt" userId="S::psybb4@nottingham.ac.uk::84cf686d-a831-4337-a51e-938c70b19759" providerId="AD" clId="Web-{E24A18E6-57D0-43E6-A18A-271008A74A1B}" dt="2019-10-20T13:42:54.991" v="340" actId="20577"/>
          <ac:spMkLst>
            <pc:docMk/>
            <pc:sldMk cId="3807390969" sldId="264"/>
            <ac:spMk id="5" creationId="{0E69023B-FB9B-4663-BF71-53319A0D2335}"/>
          </ac:spMkLst>
        </pc:spChg>
      </pc:sldChg>
    </pc:docChg>
  </pc:docChgLst>
  <pc:docChgLst>
    <pc:chgData name="Ian Nkwocha" userId="8baa0cbe-84b6-4e82-983b-7d26626a4e74" providerId="ADAL" clId="{5358BD6A-A099-4E52-8774-5C06DA1361B4}"/>
    <pc:docChg chg="undo redo custSel addSld modSld sldOrd">
      <pc:chgData name="Ian Nkwocha" userId="8baa0cbe-84b6-4e82-983b-7d26626a4e74" providerId="ADAL" clId="{5358BD6A-A099-4E52-8774-5C06DA1361B4}" dt="2019-10-18T14:57:27.304" v="2210"/>
      <pc:docMkLst>
        <pc:docMk/>
      </pc:docMkLst>
      <pc:sldChg chg="modSp">
        <pc:chgData name="Ian Nkwocha" userId="8baa0cbe-84b6-4e82-983b-7d26626a4e74" providerId="ADAL" clId="{5358BD6A-A099-4E52-8774-5C06DA1361B4}" dt="2019-10-18T13:16:33.674" v="269" actId="403"/>
        <pc:sldMkLst>
          <pc:docMk/>
          <pc:sldMk cId="109857222" sldId="256"/>
        </pc:sldMkLst>
        <pc:spChg chg="mod">
          <ac:chgData name="Ian Nkwocha" userId="8baa0cbe-84b6-4e82-983b-7d26626a4e74" providerId="ADAL" clId="{5358BD6A-A099-4E52-8774-5C06DA1361B4}" dt="2019-10-18T13:16:33.674" v="269" actId="403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NotesTx">
        <pc:chgData name="Ian Nkwocha" userId="8baa0cbe-84b6-4e82-983b-7d26626a4e74" providerId="ADAL" clId="{5358BD6A-A099-4E52-8774-5C06DA1361B4}" dt="2019-10-18T14:28:42.702" v="2199" actId="20577"/>
        <pc:sldMkLst>
          <pc:docMk/>
          <pc:sldMk cId="3521804001" sldId="258"/>
        </pc:sldMkLst>
        <pc:spChg chg="mod">
          <ac:chgData name="Ian Nkwocha" userId="8baa0cbe-84b6-4e82-983b-7d26626a4e74" providerId="ADAL" clId="{5358BD6A-A099-4E52-8774-5C06DA1361B4}" dt="2019-10-18T13:51:59.625" v="904" actId="20577"/>
          <ac:spMkLst>
            <pc:docMk/>
            <pc:sldMk cId="3521804001" sldId="258"/>
            <ac:spMk id="2" creationId="{FBAE6A2B-8D02-448A-8FD7-4795A2EA073D}"/>
          </ac:spMkLst>
        </pc:spChg>
        <pc:spChg chg="add del">
          <ac:chgData name="Ian Nkwocha" userId="8baa0cbe-84b6-4e82-983b-7d26626a4e74" providerId="ADAL" clId="{5358BD6A-A099-4E52-8774-5C06DA1361B4}" dt="2019-10-18T12:55:56.466" v="50"/>
          <ac:spMkLst>
            <pc:docMk/>
            <pc:sldMk cId="3521804001" sldId="258"/>
            <ac:spMk id="3" creationId="{682B9249-C53C-496C-81A8-D8A46DAEF592}"/>
          </ac:spMkLst>
        </pc:spChg>
        <pc:spChg chg="add del mod">
          <ac:chgData name="Ian Nkwocha" userId="8baa0cbe-84b6-4e82-983b-7d26626a4e74" providerId="ADAL" clId="{5358BD6A-A099-4E52-8774-5C06DA1361B4}" dt="2019-10-18T14:22:56.829" v="2112" actId="20577"/>
          <ac:spMkLst>
            <pc:docMk/>
            <pc:sldMk cId="3521804001" sldId="258"/>
            <ac:spMk id="7" creationId="{B308C5CA-78AA-4C6A-8BDF-B345F840FC8C}"/>
          </ac:spMkLst>
        </pc:spChg>
        <pc:spChg chg="mod">
          <ac:chgData name="Ian Nkwocha" userId="8baa0cbe-84b6-4e82-983b-7d26626a4e74" providerId="ADAL" clId="{5358BD6A-A099-4E52-8774-5C06DA1361B4}" dt="2019-10-18T13:56:22.200" v="1140" actId="14100"/>
          <ac:spMkLst>
            <pc:docMk/>
            <pc:sldMk cId="3521804001" sldId="258"/>
            <ac:spMk id="22" creationId="{4E589361-243C-45F6-8F90-8C24A83F0846}"/>
          </ac:spMkLst>
        </pc:spChg>
        <pc:picChg chg="mod">
          <ac:chgData name="Ian Nkwocha" userId="8baa0cbe-84b6-4e82-983b-7d26626a4e74" providerId="ADAL" clId="{5358BD6A-A099-4E52-8774-5C06DA1361B4}" dt="2019-10-18T13:56:11.816" v="1137" actId="1076"/>
          <ac:picMkLst>
            <pc:docMk/>
            <pc:sldMk cId="3521804001" sldId="258"/>
            <ac:picMk id="4" creationId="{6792BAB6-1401-464E-9F1D-BF3DD4663554}"/>
          </ac:picMkLst>
        </pc:picChg>
        <pc:picChg chg="add mod">
          <ac:chgData name="Ian Nkwocha" userId="8baa0cbe-84b6-4e82-983b-7d26626a4e74" providerId="ADAL" clId="{5358BD6A-A099-4E52-8774-5C06DA1361B4}" dt="2019-10-18T12:53:57.440" v="22" actId="571"/>
          <ac:picMkLst>
            <pc:docMk/>
            <pc:sldMk cId="3521804001" sldId="258"/>
            <ac:picMk id="5" creationId="{B2038C4A-89D4-476E-B283-34F1F9D76846}"/>
          </ac:picMkLst>
        </pc:picChg>
      </pc:sldChg>
      <pc:sldChg chg="modSp ord">
        <pc:chgData name="Ian Nkwocha" userId="8baa0cbe-84b6-4e82-983b-7d26626a4e74" providerId="ADAL" clId="{5358BD6A-A099-4E52-8774-5C06DA1361B4}" dt="2019-10-18T14:57:27.304" v="2210"/>
        <pc:sldMkLst>
          <pc:docMk/>
          <pc:sldMk cId="1063471174" sldId="259"/>
        </pc:sldMkLst>
        <pc:spChg chg="mod">
          <ac:chgData name="Ian Nkwocha" userId="8baa0cbe-84b6-4e82-983b-7d26626a4e74" providerId="ADAL" clId="{5358BD6A-A099-4E52-8774-5C06DA1361B4}" dt="2019-10-18T14:34:46.054" v="2209" actId="20577"/>
          <ac:spMkLst>
            <pc:docMk/>
            <pc:sldMk cId="1063471174" sldId="259"/>
            <ac:spMk id="2" creationId="{06B7F74B-FACD-4983-B108-1A4B07A93408}"/>
          </ac:spMkLst>
        </pc:spChg>
      </pc:sldChg>
      <pc:sldChg chg="modSp modNotesTx">
        <pc:chgData name="Ian Nkwocha" userId="8baa0cbe-84b6-4e82-983b-7d26626a4e74" providerId="ADAL" clId="{5358BD6A-A099-4E52-8774-5C06DA1361B4}" dt="2019-10-18T14:15:27.780" v="1763" actId="20577"/>
        <pc:sldMkLst>
          <pc:docMk/>
          <pc:sldMk cId="3733959305" sldId="260"/>
        </pc:sldMkLst>
        <pc:spChg chg="mod">
          <ac:chgData name="Ian Nkwocha" userId="8baa0cbe-84b6-4e82-983b-7d26626a4e74" providerId="ADAL" clId="{5358BD6A-A099-4E52-8774-5C06DA1361B4}" dt="2019-10-18T13:35:27.767" v="576" actId="113"/>
          <ac:spMkLst>
            <pc:docMk/>
            <pc:sldMk cId="3733959305" sldId="260"/>
            <ac:spMk id="3" creationId="{80337945-5BF9-4EB0-9F42-4EAD024B2FC8}"/>
          </ac:spMkLst>
        </pc:spChg>
      </pc:sldChg>
      <pc:sldChg chg="modSp">
        <pc:chgData name="Ian Nkwocha" userId="8baa0cbe-84b6-4e82-983b-7d26626a4e74" providerId="ADAL" clId="{5358BD6A-A099-4E52-8774-5C06DA1361B4}" dt="2019-10-18T13:49:53.418" v="868" actId="20577"/>
        <pc:sldMkLst>
          <pc:docMk/>
          <pc:sldMk cId="1761762537" sldId="261"/>
        </pc:sldMkLst>
        <pc:spChg chg="mod">
          <ac:chgData name="Ian Nkwocha" userId="8baa0cbe-84b6-4e82-983b-7d26626a4e74" providerId="ADAL" clId="{5358BD6A-A099-4E52-8774-5C06DA1361B4}" dt="2019-10-18T13:49:53.418" v="868" actId="20577"/>
          <ac:spMkLst>
            <pc:docMk/>
            <pc:sldMk cId="1761762537" sldId="261"/>
            <ac:spMk id="3" creationId="{0655C659-5D2E-4DB0-917A-72CAA1967902}"/>
          </ac:spMkLst>
        </pc:spChg>
      </pc:sldChg>
      <pc:sldChg chg="modSp">
        <pc:chgData name="Ian Nkwocha" userId="8baa0cbe-84b6-4e82-983b-7d26626a4e74" providerId="ADAL" clId="{5358BD6A-A099-4E52-8774-5C06DA1361B4}" dt="2019-10-18T14:22:39.405" v="2076" actId="20577"/>
        <pc:sldMkLst>
          <pc:docMk/>
          <pc:sldMk cId="1898054277" sldId="262"/>
        </pc:sldMkLst>
        <pc:spChg chg="mod">
          <ac:chgData name="Ian Nkwocha" userId="8baa0cbe-84b6-4e82-983b-7d26626a4e74" providerId="ADAL" clId="{5358BD6A-A099-4E52-8774-5C06DA1361B4}" dt="2019-10-18T13:51:52.234" v="891" actId="20577"/>
          <ac:spMkLst>
            <pc:docMk/>
            <pc:sldMk cId="1898054277" sldId="262"/>
            <ac:spMk id="2" creationId="{06B7F74B-FACD-4983-B108-1A4B07A93408}"/>
          </ac:spMkLst>
        </pc:spChg>
        <pc:spChg chg="mod">
          <ac:chgData name="Ian Nkwocha" userId="8baa0cbe-84b6-4e82-983b-7d26626a4e74" providerId="ADAL" clId="{5358BD6A-A099-4E52-8774-5C06DA1361B4}" dt="2019-10-18T14:22:39.405" v="2076" actId="20577"/>
          <ac:spMkLst>
            <pc:docMk/>
            <pc:sldMk cId="1898054277" sldId="262"/>
            <ac:spMk id="3" creationId="{E0B7807B-138E-4990-8670-A288A3CF2838}"/>
          </ac:spMkLst>
        </pc:spChg>
      </pc:sldChg>
    </pc:docChg>
  </pc:docChgLst>
  <pc:docChgLst>
    <pc:chgData name="Berk Demir" userId="S::psybd2@nottingham.ac.uk::e44ba742-175a-469e-b993-fa90fb276b4e" providerId="AD" clId="Web-{066CE155-FA50-4E8F-A8E0-7B0B7B31620F}"/>
    <pc:docChg chg="modSld">
      <pc:chgData name="Berk Demir" userId="S::psybd2@nottingham.ac.uk::e44ba742-175a-469e-b993-fa90fb276b4e" providerId="AD" clId="Web-{066CE155-FA50-4E8F-A8E0-7B0B7B31620F}" dt="2019-10-20T14:32:39.249" v="174" actId="20577"/>
      <pc:docMkLst>
        <pc:docMk/>
      </pc:docMkLst>
      <pc:sldChg chg="modSp">
        <pc:chgData name="Berk Demir" userId="S::psybd2@nottingham.ac.uk::e44ba742-175a-469e-b993-fa90fb276b4e" providerId="AD" clId="Web-{066CE155-FA50-4E8F-A8E0-7B0B7B31620F}" dt="2019-10-20T14:32:39.233" v="173" actId="20577"/>
        <pc:sldMkLst>
          <pc:docMk/>
          <pc:sldMk cId="3733959305" sldId="260"/>
        </pc:sldMkLst>
        <pc:spChg chg="mod">
          <ac:chgData name="Berk Demir" userId="S::psybd2@nottingham.ac.uk::e44ba742-175a-469e-b993-fa90fb276b4e" providerId="AD" clId="Web-{066CE155-FA50-4E8F-A8E0-7B0B7B31620F}" dt="2019-10-20T14:32:39.233" v="173" actId="20577"/>
          <ac:spMkLst>
            <pc:docMk/>
            <pc:sldMk cId="3733959305" sldId="260"/>
            <ac:spMk id="3" creationId="{80337945-5BF9-4EB0-9F42-4EAD024B2FC8}"/>
          </ac:spMkLst>
        </pc:spChg>
      </pc:sldChg>
      <pc:sldChg chg="modSp">
        <pc:chgData name="Berk Demir" userId="S::psybd2@nottingham.ac.uk::e44ba742-175a-469e-b993-fa90fb276b4e" providerId="AD" clId="Web-{066CE155-FA50-4E8F-A8E0-7B0B7B31620F}" dt="2019-10-20T13:40:45.624" v="69" actId="20577"/>
        <pc:sldMkLst>
          <pc:docMk/>
          <pc:sldMk cId="2666772785" sldId="263"/>
        </pc:sldMkLst>
        <pc:spChg chg="mod">
          <ac:chgData name="Berk Demir" userId="S::psybd2@nottingham.ac.uk::e44ba742-175a-469e-b993-fa90fb276b4e" providerId="AD" clId="Web-{066CE155-FA50-4E8F-A8E0-7B0B7B31620F}" dt="2019-10-20T13:40:45.624" v="69" actId="20577"/>
          <ac:spMkLst>
            <pc:docMk/>
            <pc:sldMk cId="2666772785" sldId="263"/>
            <ac:spMk id="3" creationId="{80337945-5BF9-4EB0-9F42-4EAD024B2FC8}"/>
          </ac:spMkLst>
        </pc:spChg>
      </pc:sldChg>
    </pc:docChg>
  </pc:docChgLst>
  <pc:docChgLst>
    <pc:chgData name="Ian Nkwocha" userId="S::psyin@nottingham.ac.uk::8baa0cbe-84b6-4e82-983b-7d26626a4e74" providerId="AD" clId="Web-{45DF54BD-D467-040A-51EA-70C37A311629}"/>
    <pc:docChg chg="modSld">
      <pc:chgData name="Ian Nkwocha" userId="S::psyin@nottingham.ac.uk::8baa0cbe-84b6-4e82-983b-7d26626a4e74" providerId="AD" clId="Web-{45DF54BD-D467-040A-51EA-70C37A311629}" dt="2019-10-20T09:21:04.736" v="143"/>
      <pc:docMkLst>
        <pc:docMk/>
      </pc:docMkLst>
      <pc:sldChg chg="modSp">
        <pc:chgData name="Ian Nkwocha" userId="S::psyin@nottingham.ac.uk::8baa0cbe-84b6-4e82-983b-7d26626a4e74" providerId="AD" clId="Web-{45DF54BD-D467-040A-51EA-70C37A311629}" dt="2019-10-20T08:29:17.610" v="3" actId="14100"/>
        <pc:sldMkLst>
          <pc:docMk/>
          <pc:sldMk cId="3521804001" sldId="258"/>
        </pc:sldMkLst>
        <pc:spChg chg="mod">
          <ac:chgData name="Ian Nkwocha" userId="S::psyin@nottingham.ac.uk::8baa0cbe-84b6-4e82-983b-7d26626a4e74" providerId="AD" clId="Web-{45DF54BD-D467-040A-51EA-70C37A311629}" dt="2019-10-20T08:29:17.610" v="3" actId="14100"/>
          <ac:spMkLst>
            <pc:docMk/>
            <pc:sldMk cId="3521804001" sldId="258"/>
            <ac:spMk id="22" creationId="{4E589361-243C-45F6-8F90-8C24A83F0846}"/>
          </ac:spMkLst>
        </pc:spChg>
        <pc:picChg chg="mod">
          <ac:chgData name="Ian Nkwocha" userId="S::psyin@nottingham.ac.uk::8baa0cbe-84b6-4e82-983b-7d26626a4e74" providerId="AD" clId="Web-{45DF54BD-D467-040A-51EA-70C37A311629}" dt="2019-10-20T08:29:12.110" v="2" actId="14100"/>
          <ac:picMkLst>
            <pc:docMk/>
            <pc:sldMk cId="3521804001" sldId="258"/>
            <ac:picMk id="4" creationId="{6792BAB6-1401-464E-9F1D-BF3DD4663554}"/>
          </ac:picMkLst>
        </pc:picChg>
      </pc:sldChg>
      <pc:sldChg chg="addSp delSp modSp">
        <pc:chgData name="Ian Nkwocha" userId="S::psyin@nottingham.ac.uk::8baa0cbe-84b6-4e82-983b-7d26626a4e74" providerId="AD" clId="Web-{45DF54BD-D467-040A-51EA-70C37A311629}" dt="2019-10-20T09:21:04.736" v="143"/>
        <pc:sldMkLst>
          <pc:docMk/>
          <pc:sldMk cId="1063471174" sldId="259"/>
        </pc:sldMkLst>
        <pc:spChg chg="mod">
          <ac:chgData name="Ian Nkwocha" userId="S::psyin@nottingham.ac.uk::8baa0cbe-84b6-4e82-983b-7d26626a4e74" providerId="AD" clId="Web-{45DF54BD-D467-040A-51EA-70C37A311629}" dt="2019-10-20T09:20:01.501" v="133" actId="1076"/>
          <ac:spMkLst>
            <pc:docMk/>
            <pc:sldMk cId="1063471174" sldId="259"/>
            <ac:spMk id="2" creationId="{06B7F74B-FACD-4983-B108-1A4B07A93408}"/>
          </ac:spMkLst>
        </pc:spChg>
        <pc:spChg chg="del">
          <ac:chgData name="Ian Nkwocha" userId="S::psyin@nottingham.ac.uk::8baa0cbe-84b6-4e82-983b-7d26626a4e74" providerId="AD" clId="Web-{45DF54BD-D467-040A-51EA-70C37A311629}" dt="2019-10-20T09:13:18.155" v="4"/>
          <ac:spMkLst>
            <pc:docMk/>
            <pc:sldMk cId="1063471174" sldId="259"/>
            <ac:spMk id="3" creationId="{E0B7807B-138E-4990-8670-A288A3CF2838}"/>
          </ac:spMkLst>
        </pc:spChg>
        <pc:spChg chg="add del mod">
          <ac:chgData name="Ian Nkwocha" userId="S::psyin@nottingham.ac.uk::8baa0cbe-84b6-4e82-983b-7d26626a4e74" providerId="AD" clId="Web-{45DF54BD-D467-040A-51EA-70C37A311629}" dt="2019-10-20T09:18:13.626" v="107"/>
          <ac:spMkLst>
            <pc:docMk/>
            <pc:sldMk cId="1063471174" sldId="259"/>
            <ac:spMk id="4" creationId="{8F59C13B-633A-47CB-8E86-ECFB5CDD864A}"/>
          </ac:spMkLst>
        </pc:spChg>
        <pc:spChg chg="add del mod">
          <ac:chgData name="Ian Nkwocha" userId="S::psyin@nottingham.ac.uk::8baa0cbe-84b6-4e82-983b-7d26626a4e74" providerId="AD" clId="Web-{45DF54BD-D467-040A-51EA-70C37A311629}" dt="2019-10-20T09:18:44.767" v="115"/>
          <ac:spMkLst>
            <pc:docMk/>
            <pc:sldMk cId="1063471174" sldId="259"/>
            <ac:spMk id="5" creationId="{57A946C2-2FBA-4478-BD0F-9DD1DCEBE6F2}"/>
          </ac:spMkLst>
        </pc:spChg>
        <pc:spChg chg="add del mod">
          <ac:chgData name="Ian Nkwocha" userId="S::psyin@nottingham.ac.uk::8baa0cbe-84b6-4e82-983b-7d26626a4e74" providerId="AD" clId="Web-{45DF54BD-D467-040A-51EA-70C37A311629}" dt="2019-10-20T09:21:01.127" v="142"/>
          <ac:spMkLst>
            <pc:docMk/>
            <pc:sldMk cId="1063471174" sldId="259"/>
            <ac:spMk id="6" creationId="{74A0E8CF-F812-4DFB-88EE-DE0B827AEED7}"/>
          </ac:spMkLst>
        </pc:spChg>
        <pc:spChg chg="add del mod">
          <ac:chgData name="Ian Nkwocha" userId="S::psyin@nottingham.ac.uk::8baa0cbe-84b6-4e82-983b-7d26626a4e74" providerId="AD" clId="Web-{45DF54BD-D467-040A-51EA-70C37A311629}" dt="2019-10-20T09:21:04.736" v="143"/>
          <ac:spMkLst>
            <pc:docMk/>
            <pc:sldMk cId="1063471174" sldId="259"/>
            <ac:spMk id="7" creationId="{691677CE-B242-46D6-83F9-B6FD598DDECC}"/>
          </ac:spMkLst>
        </pc:spChg>
        <pc:spChg chg="add del mod">
          <ac:chgData name="Ian Nkwocha" userId="S::psyin@nottingham.ac.uk::8baa0cbe-84b6-4e82-983b-7d26626a4e74" providerId="AD" clId="Web-{45DF54BD-D467-040A-51EA-70C37A311629}" dt="2019-10-20T09:20:58.923" v="141"/>
          <ac:spMkLst>
            <pc:docMk/>
            <pc:sldMk cId="1063471174" sldId="259"/>
            <ac:spMk id="8" creationId="{BEFC3390-2815-497C-87E2-0F8DD864DCD1}"/>
          </ac:spMkLst>
        </pc:spChg>
      </pc:sldChg>
    </pc:docChg>
  </pc:docChgLst>
  <pc:docChgLst>
    <pc:chgData name="Mario George Garcia" userId="27382c2e-7f4b-4748-9133-b06841aed704" providerId="ADAL" clId="{8567351D-D64A-BB40-BEB0-A64D868E7313}"/>
    <pc:docChg chg="custSel mod modSld">
      <pc:chgData name="Mario George Garcia" userId="27382c2e-7f4b-4748-9133-b06841aed704" providerId="ADAL" clId="{8567351D-D64A-BB40-BEB0-A64D868E7313}" dt="2019-10-21T19:43:43.981" v="0" actId="26606"/>
      <pc:docMkLst>
        <pc:docMk/>
      </pc:docMkLst>
      <pc:sldChg chg="addSp delSp modSp mod setBg">
        <pc:chgData name="Mario George Garcia" userId="27382c2e-7f4b-4748-9133-b06841aed704" providerId="ADAL" clId="{8567351D-D64A-BB40-BEB0-A64D868E7313}" dt="2019-10-21T19:43:43.981" v="0" actId="26606"/>
        <pc:sldMkLst>
          <pc:docMk/>
          <pc:sldMk cId="1761762537" sldId="261"/>
        </pc:sldMkLst>
        <pc:spChg chg="mod">
          <ac:chgData name="Mario George Garcia" userId="27382c2e-7f4b-4748-9133-b06841aed704" providerId="ADAL" clId="{8567351D-D64A-BB40-BEB0-A64D868E7313}" dt="2019-10-21T19:43:43.981" v="0" actId="26606"/>
          <ac:spMkLst>
            <pc:docMk/>
            <pc:sldMk cId="1761762537" sldId="261"/>
            <ac:spMk id="2" creationId="{2D23355D-A3A9-4BC7-941D-F415EEE86092}"/>
          </ac:spMkLst>
        </pc:spChg>
        <pc:spChg chg="del">
          <ac:chgData name="Mario George Garcia" userId="27382c2e-7f4b-4748-9133-b06841aed704" providerId="ADAL" clId="{8567351D-D64A-BB40-BEB0-A64D868E7313}" dt="2019-10-21T19:43:43.981" v="0" actId="26606"/>
          <ac:spMkLst>
            <pc:docMk/>
            <pc:sldMk cId="1761762537" sldId="261"/>
            <ac:spMk id="3" creationId="{0655C659-5D2E-4DB0-917A-72CAA1967902}"/>
          </ac:spMkLst>
        </pc:spChg>
        <pc:graphicFrameChg chg="add">
          <ac:chgData name="Mario George Garcia" userId="27382c2e-7f4b-4748-9133-b06841aed704" providerId="ADAL" clId="{8567351D-D64A-BB40-BEB0-A64D868E7313}" dt="2019-10-21T19:43:43.981" v="0" actId="26606"/>
          <ac:graphicFrameMkLst>
            <pc:docMk/>
            <pc:sldMk cId="1761762537" sldId="261"/>
            <ac:graphicFrameMk id="5" creationId="{90C4C40B-FD0F-443F-8C62-1FF4AE5F4E35}"/>
          </ac:graphicFrameMkLst>
        </pc:graphicFrameChg>
      </pc:sldChg>
    </pc:docChg>
  </pc:docChgLst>
  <pc:docChgLst>
    <pc:chgData name="Ian Nkwocha" userId="S::psyin@nottingham.ac.uk::8baa0cbe-84b6-4e82-983b-7d26626a4e74" providerId="AD" clId="Web-{5F88CA6E-C824-4212-B9D8-2DC0DEC551FF}"/>
    <pc:docChg chg="modSld sldOrd">
      <pc:chgData name="Ian Nkwocha" userId="S::psyin@nottingham.ac.uk::8baa0cbe-84b6-4e82-983b-7d26626a4e74" providerId="AD" clId="Web-{5F88CA6E-C824-4212-B9D8-2DC0DEC551FF}" dt="2019-10-21T12:57:30.690" v="22"/>
      <pc:docMkLst>
        <pc:docMk/>
      </pc:docMkLst>
      <pc:sldChg chg="ord addAnim delAnim modAnim">
        <pc:chgData name="Ian Nkwocha" userId="S::psyin@nottingham.ac.uk::8baa0cbe-84b6-4e82-983b-7d26626a4e74" providerId="AD" clId="Web-{5F88CA6E-C824-4212-B9D8-2DC0DEC551FF}" dt="2019-10-21T12:57:30.690" v="22"/>
        <pc:sldMkLst>
          <pc:docMk/>
          <pc:sldMk cId="1063471174" sldId="259"/>
        </pc:sldMkLst>
      </pc:sldChg>
    </pc:docChg>
  </pc:docChgLst>
  <pc:docChgLst>
    <pc:chgData name="Mario George Garcia" userId="S::psymjg@nottingham.ac.uk::27382c2e-7f4b-4748-9133-b06841aed704" providerId="AD" clId="Web-{FCD7C2C0-E858-A6AB-1C2F-744D4A092F63}"/>
    <pc:docChg chg="modSld">
      <pc:chgData name="Mario George Garcia" userId="S::psymjg@nottingham.ac.uk::27382c2e-7f4b-4748-9133-b06841aed704" providerId="AD" clId="Web-{FCD7C2C0-E858-A6AB-1C2F-744D4A092F63}" dt="2019-10-20T16:50:17.737" v="4" actId="1076"/>
      <pc:docMkLst>
        <pc:docMk/>
      </pc:docMkLst>
      <pc:sldChg chg="modSp">
        <pc:chgData name="Mario George Garcia" userId="S::psymjg@nottingham.ac.uk::27382c2e-7f4b-4748-9133-b06841aed704" providerId="AD" clId="Web-{FCD7C2C0-E858-A6AB-1C2F-744D4A092F63}" dt="2019-10-20T16:50:17.737" v="4" actId="1076"/>
        <pc:sldMkLst>
          <pc:docMk/>
          <pc:sldMk cId="1063471174" sldId="259"/>
        </pc:sldMkLst>
        <pc:spChg chg="mod">
          <ac:chgData name="Mario George Garcia" userId="S::psymjg@nottingham.ac.uk::27382c2e-7f4b-4748-9133-b06841aed704" providerId="AD" clId="Web-{FCD7C2C0-E858-A6AB-1C2F-744D4A092F63}" dt="2019-10-20T16:50:17.737" v="4" actId="1076"/>
          <ac:spMkLst>
            <pc:docMk/>
            <pc:sldMk cId="1063471174" sldId="259"/>
            <ac:spMk id="3" creationId="{CF7E9F32-37A5-44EB-9F79-2F9BCA77A377}"/>
          </ac:spMkLst>
        </pc:spChg>
      </pc:sldChg>
    </pc:docChg>
  </pc:docChgLst>
  <pc:docChgLst>
    <pc:chgData name="Mario George Garcia" userId="S::psymjg@nottingham.ac.uk::27382c2e-7f4b-4748-9133-b06841aed704" providerId="AD" clId="Web-{DABDD819-1BD1-4E24-8B77-CA7DD50932BF}"/>
    <pc:docChg chg="delSld modSld">
      <pc:chgData name="Mario George Garcia" userId="S::psymjg@nottingham.ac.uk::27382c2e-7f4b-4748-9133-b06841aed704" providerId="AD" clId="Web-{DABDD819-1BD1-4E24-8B77-CA7DD50932BF}" dt="2019-10-20T14:27:10.950" v="253" actId="20577"/>
      <pc:docMkLst>
        <pc:docMk/>
      </pc:docMkLst>
      <pc:sldChg chg="modSp">
        <pc:chgData name="Mario George Garcia" userId="S::psymjg@nottingham.ac.uk::27382c2e-7f4b-4748-9133-b06841aed704" providerId="AD" clId="Web-{DABDD819-1BD1-4E24-8B77-CA7DD50932BF}" dt="2019-10-20T13:38:54.347" v="98" actId="20577"/>
        <pc:sldMkLst>
          <pc:docMk/>
          <pc:sldMk cId="3409892835" sldId="257"/>
        </pc:sldMkLst>
        <pc:spChg chg="mod">
          <ac:chgData name="Mario George Garcia" userId="S::psymjg@nottingham.ac.uk::27382c2e-7f4b-4748-9133-b06841aed704" providerId="AD" clId="Web-{DABDD819-1BD1-4E24-8B77-CA7DD50932BF}" dt="2019-10-20T13:38:54.347" v="98" actId="20577"/>
          <ac:spMkLst>
            <pc:docMk/>
            <pc:sldMk cId="3409892835" sldId="257"/>
            <ac:spMk id="3" creationId="{2AA5E2E2-2017-4E56-92AB-E1CA07EC148B}"/>
          </ac:spMkLst>
        </pc:spChg>
      </pc:sldChg>
      <pc:sldChg chg="modSp">
        <pc:chgData name="Mario George Garcia" userId="S::psymjg@nottingham.ac.uk::27382c2e-7f4b-4748-9133-b06841aed704" providerId="AD" clId="Web-{DABDD819-1BD1-4E24-8B77-CA7DD50932BF}" dt="2019-10-20T14:27:10.950" v="252" actId="20577"/>
        <pc:sldMkLst>
          <pc:docMk/>
          <pc:sldMk cId="1063471174" sldId="259"/>
        </pc:sldMkLst>
        <pc:spChg chg="mod">
          <ac:chgData name="Mario George Garcia" userId="S::psymjg@nottingham.ac.uk::27382c2e-7f4b-4748-9133-b06841aed704" providerId="AD" clId="Web-{DABDD819-1BD1-4E24-8B77-CA7DD50932BF}" dt="2019-10-20T14:27:10.950" v="252" actId="20577"/>
          <ac:spMkLst>
            <pc:docMk/>
            <pc:sldMk cId="1063471174" sldId="259"/>
            <ac:spMk id="3" creationId="{CF7E9F32-37A5-44EB-9F79-2F9BCA77A377}"/>
          </ac:spMkLst>
        </pc:spChg>
        <pc:spChg chg="mod">
          <ac:chgData name="Mario George Garcia" userId="S::psymjg@nottingham.ac.uk::27382c2e-7f4b-4748-9133-b06841aed704" providerId="AD" clId="Web-{DABDD819-1BD1-4E24-8B77-CA7DD50932BF}" dt="2019-10-20T13:37:00.973" v="86" actId="20577"/>
          <ac:spMkLst>
            <pc:docMk/>
            <pc:sldMk cId="1063471174" sldId="259"/>
            <ac:spMk id="4" creationId="{EBB8A9A8-9601-4EF3-AB45-1B7A9D0C90E5}"/>
          </ac:spMkLst>
        </pc:spChg>
        <pc:spChg chg="mod">
          <ac:chgData name="Mario George Garcia" userId="S::psymjg@nottingham.ac.uk::27382c2e-7f4b-4748-9133-b06841aed704" providerId="AD" clId="Web-{DABDD819-1BD1-4E24-8B77-CA7DD50932BF}" dt="2019-10-20T13:37:04.973" v="89" actId="20577"/>
          <ac:spMkLst>
            <pc:docMk/>
            <pc:sldMk cId="1063471174" sldId="259"/>
            <ac:spMk id="5" creationId="{B2A88A6C-00F0-489E-A7B0-631888F32D53}"/>
          </ac:spMkLst>
        </pc:spChg>
      </pc:sldChg>
      <pc:sldChg chg="modSp">
        <pc:chgData name="Mario George Garcia" userId="S::psymjg@nottingham.ac.uk::27382c2e-7f4b-4748-9133-b06841aed704" providerId="AD" clId="Web-{DABDD819-1BD1-4E24-8B77-CA7DD50932BF}" dt="2019-10-20T13:57:14.193" v="169" actId="20577"/>
        <pc:sldMkLst>
          <pc:docMk/>
          <pc:sldMk cId="3733959305" sldId="260"/>
        </pc:sldMkLst>
        <pc:spChg chg="mod">
          <ac:chgData name="Mario George Garcia" userId="S::psymjg@nottingham.ac.uk::27382c2e-7f4b-4748-9133-b06841aed704" providerId="AD" clId="Web-{DABDD819-1BD1-4E24-8B77-CA7DD50932BF}" dt="2019-10-20T13:56:04.021" v="152" actId="1076"/>
          <ac:spMkLst>
            <pc:docMk/>
            <pc:sldMk cId="3733959305" sldId="260"/>
            <ac:spMk id="2" creationId="{022FEB48-D42C-43D1-B0EC-CEBF1564F745}"/>
          </ac:spMkLst>
        </pc:spChg>
        <pc:spChg chg="mod">
          <ac:chgData name="Mario George Garcia" userId="S::psymjg@nottingham.ac.uk::27382c2e-7f4b-4748-9133-b06841aed704" providerId="AD" clId="Web-{DABDD819-1BD1-4E24-8B77-CA7DD50932BF}" dt="2019-10-20T13:57:14.193" v="169" actId="20577"/>
          <ac:spMkLst>
            <pc:docMk/>
            <pc:sldMk cId="3733959305" sldId="260"/>
            <ac:spMk id="3" creationId="{80337945-5BF9-4EB0-9F42-4EAD024B2FC8}"/>
          </ac:spMkLst>
        </pc:spChg>
      </pc:sldChg>
      <pc:sldChg chg="addSp delSp modSp del">
        <pc:chgData name="Mario George Garcia" userId="S::psymjg@nottingham.ac.uk::27382c2e-7f4b-4748-9133-b06841aed704" providerId="AD" clId="Web-{DABDD819-1BD1-4E24-8B77-CA7DD50932BF}" dt="2019-10-20T13:56:39.162" v="158"/>
        <pc:sldMkLst>
          <pc:docMk/>
          <pc:sldMk cId="2666772785" sldId="263"/>
        </pc:sldMkLst>
        <pc:spChg chg="del">
          <ac:chgData name="Mario George Garcia" userId="S::psymjg@nottingham.ac.uk::27382c2e-7f4b-4748-9133-b06841aed704" providerId="AD" clId="Web-{DABDD819-1BD1-4E24-8B77-CA7DD50932BF}" dt="2019-10-20T13:56:29.755" v="157"/>
          <ac:spMkLst>
            <pc:docMk/>
            <pc:sldMk cId="2666772785" sldId="263"/>
            <ac:spMk id="2" creationId="{022FEB48-D42C-43D1-B0EC-CEBF1564F745}"/>
          </ac:spMkLst>
        </pc:spChg>
        <pc:spChg chg="del mod">
          <ac:chgData name="Mario George Garcia" userId="S::psymjg@nottingham.ac.uk::27382c2e-7f4b-4748-9133-b06841aed704" providerId="AD" clId="Web-{DABDD819-1BD1-4E24-8B77-CA7DD50932BF}" dt="2019-10-20T13:56:23.927" v="156"/>
          <ac:spMkLst>
            <pc:docMk/>
            <pc:sldMk cId="2666772785" sldId="263"/>
            <ac:spMk id="3" creationId="{80337945-5BF9-4EB0-9F42-4EAD024B2FC8}"/>
          </ac:spMkLst>
        </pc:spChg>
        <pc:spChg chg="add mod">
          <ac:chgData name="Mario George Garcia" userId="S::psymjg@nottingham.ac.uk::27382c2e-7f4b-4748-9133-b06841aed704" providerId="AD" clId="Web-{DABDD819-1BD1-4E24-8B77-CA7DD50932BF}" dt="2019-10-20T13:56:23.927" v="156"/>
          <ac:spMkLst>
            <pc:docMk/>
            <pc:sldMk cId="2666772785" sldId="263"/>
            <ac:spMk id="5" creationId="{3D0C0EF9-4CD1-4BF0-A192-0CB960F6F2A9}"/>
          </ac:spMkLst>
        </pc:spChg>
        <pc:spChg chg="add mod">
          <ac:chgData name="Mario George Garcia" userId="S::psymjg@nottingham.ac.uk::27382c2e-7f4b-4748-9133-b06841aed704" providerId="AD" clId="Web-{DABDD819-1BD1-4E24-8B77-CA7DD50932BF}" dt="2019-10-20T13:56:29.755" v="157"/>
          <ac:spMkLst>
            <pc:docMk/>
            <pc:sldMk cId="2666772785" sldId="263"/>
            <ac:spMk id="7" creationId="{C41BB07C-9235-4445-88CA-6533F1505499}"/>
          </ac:spMkLst>
        </pc:spChg>
      </pc:sldChg>
    </pc:docChg>
  </pc:docChgLst>
  <pc:docChgLst>
    <pc:chgData name="Ian Nkwocha" userId="8baa0cbe-84b6-4e82-983b-7d26626a4e74" providerId="ADAL" clId="{BF64FDF7-3DAF-45B2-B3B7-C530E4C107A0}"/>
    <pc:docChg chg="undo custSel modSld">
      <pc:chgData name="Ian Nkwocha" userId="8baa0cbe-84b6-4e82-983b-7d26626a4e74" providerId="ADAL" clId="{BF64FDF7-3DAF-45B2-B3B7-C530E4C107A0}" dt="2019-10-20T14:26:49.278" v="336" actId="20577"/>
      <pc:docMkLst>
        <pc:docMk/>
      </pc:docMkLst>
      <pc:sldChg chg="addSp delSp modSp">
        <pc:chgData name="Ian Nkwocha" userId="8baa0cbe-84b6-4e82-983b-7d26626a4e74" providerId="ADAL" clId="{BF64FDF7-3DAF-45B2-B3B7-C530E4C107A0}" dt="2019-10-20T13:42:29.760" v="255" actId="313"/>
        <pc:sldMkLst>
          <pc:docMk/>
          <pc:sldMk cId="3521804001" sldId="258"/>
        </pc:sldMkLst>
        <pc:spChg chg="add del mod">
          <ac:chgData name="Ian Nkwocha" userId="8baa0cbe-84b6-4e82-983b-7d26626a4e74" providerId="ADAL" clId="{BF64FDF7-3DAF-45B2-B3B7-C530E4C107A0}" dt="2019-10-20T13:41:33.481" v="167" actId="478"/>
          <ac:spMkLst>
            <pc:docMk/>
            <pc:sldMk cId="3521804001" sldId="258"/>
            <ac:spMk id="3" creationId="{7A4F2F7E-D7ED-4B08-8C4B-F0628AE96F13}"/>
          </ac:spMkLst>
        </pc:spChg>
        <pc:spChg chg="add del">
          <ac:chgData name="Ian Nkwocha" userId="8baa0cbe-84b6-4e82-983b-7d26626a4e74" providerId="ADAL" clId="{BF64FDF7-3DAF-45B2-B3B7-C530E4C107A0}" dt="2019-10-20T13:37:30.104" v="137"/>
          <ac:spMkLst>
            <pc:docMk/>
            <pc:sldMk cId="3521804001" sldId="258"/>
            <ac:spMk id="5" creationId="{47D5795C-F955-4C80-AEA2-A4F00BADE48D}"/>
          </ac:spMkLst>
        </pc:spChg>
        <pc:spChg chg="add del mod">
          <ac:chgData name="Ian Nkwocha" userId="8baa0cbe-84b6-4e82-983b-7d26626a4e74" providerId="ADAL" clId="{BF64FDF7-3DAF-45B2-B3B7-C530E4C107A0}" dt="2019-10-20T13:38:16.406" v="150" actId="478"/>
          <ac:spMkLst>
            <pc:docMk/>
            <pc:sldMk cId="3521804001" sldId="258"/>
            <ac:spMk id="6" creationId="{6E2AB791-2326-4428-BE32-33CE73337019}"/>
          </ac:spMkLst>
        </pc:spChg>
        <pc:spChg chg="mod">
          <ac:chgData name="Ian Nkwocha" userId="8baa0cbe-84b6-4e82-983b-7d26626a4e74" providerId="ADAL" clId="{BF64FDF7-3DAF-45B2-B3B7-C530E4C107A0}" dt="2019-10-20T13:42:29.760" v="255" actId="313"/>
          <ac:spMkLst>
            <pc:docMk/>
            <pc:sldMk cId="3521804001" sldId="258"/>
            <ac:spMk id="7" creationId="{B308C5CA-78AA-4C6A-8BDF-B345F840FC8C}"/>
          </ac:spMkLst>
        </pc:spChg>
        <pc:spChg chg="mod">
          <ac:chgData name="Ian Nkwocha" userId="8baa0cbe-84b6-4e82-983b-7d26626a4e74" providerId="ADAL" clId="{BF64FDF7-3DAF-45B2-B3B7-C530E4C107A0}" dt="2019-10-20T13:27:42.022" v="84" actId="14100"/>
          <ac:spMkLst>
            <pc:docMk/>
            <pc:sldMk cId="3521804001" sldId="258"/>
            <ac:spMk id="22" creationId="{4E589361-243C-45F6-8F90-8C24A83F0846}"/>
          </ac:spMkLst>
        </pc:spChg>
      </pc:sldChg>
      <pc:sldChg chg="modSp">
        <pc:chgData name="Ian Nkwocha" userId="8baa0cbe-84b6-4e82-983b-7d26626a4e74" providerId="ADAL" clId="{BF64FDF7-3DAF-45B2-B3B7-C530E4C107A0}" dt="2019-10-20T14:26:49.278" v="336" actId="20577"/>
        <pc:sldMkLst>
          <pc:docMk/>
          <pc:sldMk cId="1063471174" sldId="259"/>
        </pc:sldMkLst>
        <pc:spChg chg="mod">
          <ac:chgData name="Ian Nkwocha" userId="8baa0cbe-84b6-4e82-983b-7d26626a4e74" providerId="ADAL" clId="{BF64FDF7-3DAF-45B2-B3B7-C530E4C107A0}" dt="2019-10-20T14:26:36.222" v="331" actId="20577"/>
          <ac:spMkLst>
            <pc:docMk/>
            <pc:sldMk cId="1063471174" sldId="259"/>
            <ac:spMk id="3" creationId="{CF7E9F32-37A5-44EB-9F79-2F9BCA77A377}"/>
          </ac:spMkLst>
        </pc:spChg>
        <pc:spChg chg="mod">
          <ac:chgData name="Ian Nkwocha" userId="8baa0cbe-84b6-4e82-983b-7d26626a4e74" providerId="ADAL" clId="{BF64FDF7-3DAF-45B2-B3B7-C530E4C107A0}" dt="2019-10-20T14:26:49.278" v="336" actId="20577"/>
          <ac:spMkLst>
            <pc:docMk/>
            <pc:sldMk cId="1063471174" sldId="259"/>
            <ac:spMk id="4" creationId="{EBB8A9A8-9601-4EF3-AB45-1B7A9D0C90E5}"/>
          </ac:spMkLst>
        </pc:spChg>
        <pc:spChg chg="mod">
          <ac:chgData name="Ian Nkwocha" userId="8baa0cbe-84b6-4e82-983b-7d26626a4e74" providerId="ADAL" clId="{BF64FDF7-3DAF-45B2-B3B7-C530E4C107A0}" dt="2019-10-20T14:25:29.751" v="314" actId="1076"/>
          <ac:spMkLst>
            <pc:docMk/>
            <pc:sldMk cId="1063471174" sldId="259"/>
            <ac:spMk id="5" creationId="{B2A88A6C-00F0-489E-A7B0-631888F32D53}"/>
          </ac:spMkLst>
        </pc:spChg>
        <pc:spChg chg="mod">
          <ac:chgData name="Ian Nkwocha" userId="8baa0cbe-84b6-4e82-983b-7d26626a4e74" providerId="ADAL" clId="{BF64FDF7-3DAF-45B2-B3B7-C530E4C107A0}" dt="2019-10-20T14:25:33.297" v="316" actId="1076"/>
          <ac:spMkLst>
            <pc:docMk/>
            <pc:sldMk cId="1063471174" sldId="259"/>
            <ac:spMk id="6" creationId="{13E4E7CF-2811-47D4-A230-FC1FC79DF072}"/>
          </ac:spMkLst>
        </pc:spChg>
        <pc:spChg chg="mod">
          <ac:chgData name="Ian Nkwocha" userId="8baa0cbe-84b6-4e82-983b-7d26626a4e74" providerId="ADAL" clId="{BF64FDF7-3DAF-45B2-B3B7-C530E4C107A0}" dt="2019-10-20T14:24:48.036" v="310" actId="14100"/>
          <ac:spMkLst>
            <pc:docMk/>
            <pc:sldMk cId="1063471174" sldId="259"/>
            <ac:spMk id="7" creationId="{5A220292-7481-4E7A-B030-D11A7FF66603}"/>
          </ac:spMkLst>
        </pc:spChg>
      </pc:sldChg>
      <pc:sldChg chg="modSp modNotesTx">
        <pc:chgData name="Ian Nkwocha" userId="8baa0cbe-84b6-4e82-983b-7d26626a4e74" providerId="ADAL" clId="{BF64FDF7-3DAF-45B2-B3B7-C530E4C107A0}" dt="2019-10-20T14:20:34.188" v="286" actId="5793"/>
        <pc:sldMkLst>
          <pc:docMk/>
          <pc:sldMk cId="3733959305" sldId="260"/>
        </pc:sldMkLst>
        <pc:spChg chg="mod">
          <ac:chgData name="Ian Nkwocha" userId="8baa0cbe-84b6-4e82-983b-7d26626a4e74" providerId="ADAL" clId="{BF64FDF7-3DAF-45B2-B3B7-C530E4C107A0}" dt="2019-10-20T14:20:34.188" v="286" actId="5793"/>
          <ac:spMkLst>
            <pc:docMk/>
            <pc:sldMk cId="3733959305" sldId="260"/>
            <ac:spMk id="3" creationId="{80337945-5BF9-4EB0-9F42-4EAD024B2FC8}"/>
          </ac:spMkLst>
        </pc:spChg>
      </pc:sldChg>
      <pc:sldChg chg="modSp">
        <pc:chgData name="Ian Nkwocha" userId="8baa0cbe-84b6-4e82-983b-7d26626a4e74" providerId="ADAL" clId="{BF64FDF7-3DAF-45B2-B3B7-C530E4C107A0}" dt="2019-10-20T13:23:18.688" v="75" actId="27636"/>
        <pc:sldMkLst>
          <pc:docMk/>
          <pc:sldMk cId="1898054277" sldId="262"/>
        </pc:sldMkLst>
        <pc:spChg chg="mod">
          <ac:chgData name="Ian Nkwocha" userId="8baa0cbe-84b6-4e82-983b-7d26626a4e74" providerId="ADAL" clId="{BF64FDF7-3DAF-45B2-B3B7-C530E4C107A0}" dt="2019-10-20T13:23:18.688" v="75" actId="27636"/>
          <ac:spMkLst>
            <pc:docMk/>
            <pc:sldMk cId="1898054277" sldId="262"/>
            <ac:spMk id="3" creationId="{E0B7807B-138E-4990-8670-A288A3CF2838}"/>
          </ac:spMkLst>
        </pc:spChg>
      </pc:sldChg>
      <pc:sldChg chg="modSp modNotesTx">
        <pc:chgData name="Ian Nkwocha" userId="8baa0cbe-84b6-4e82-983b-7d26626a4e74" providerId="ADAL" clId="{BF64FDF7-3DAF-45B2-B3B7-C530E4C107A0}" dt="2019-10-20T13:54:29.704" v="284" actId="207"/>
        <pc:sldMkLst>
          <pc:docMk/>
          <pc:sldMk cId="2666772785" sldId="263"/>
        </pc:sldMkLst>
        <pc:spChg chg="mod">
          <ac:chgData name="Ian Nkwocha" userId="8baa0cbe-84b6-4e82-983b-7d26626a4e74" providerId="ADAL" clId="{BF64FDF7-3DAF-45B2-B3B7-C530E4C107A0}" dt="2019-10-20T13:35:42.872" v="109" actId="1076"/>
          <ac:spMkLst>
            <pc:docMk/>
            <pc:sldMk cId="2666772785" sldId="263"/>
            <ac:spMk id="2" creationId="{022FEB48-D42C-43D1-B0EC-CEBF1564F745}"/>
          </ac:spMkLst>
        </pc:spChg>
        <pc:spChg chg="mod">
          <ac:chgData name="Ian Nkwocha" userId="8baa0cbe-84b6-4e82-983b-7d26626a4e74" providerId="ADAL" clId="{BF64FDF7-3DAF-45B2-B3B7-C530E4C107A0}" dt="2019-10-20T13:54:29.704" v="284" actId="207"/>
          <ac:spMkLst>
            <pc:docMk/>
            <pc:sldMk cId="2666772785" sldId="263"/>
            <ac:spMk id="3" creationId="{80337945-5BF9-4EB0-9F42-4EAD024B2FC8}"/>
          </ac:spMkLst>
        </pc:spChg>
      </pc:sldChg>
      <pc:sldChg chg="modSp modNotesTx">
        <pc:chgData name="Ian Nkwocha" userId="8baa0cbe-84b6-4e82-983b-7d26626a4e74" providerId="ADAL" clId="{BF64FDF7-3DAF-45B2-B3B7-C530E4C107A0}" dt="2019-10-20T13:43:22.412" v="282" actId="20577"/>
        <pc:sldMkLst>
          <pc:docMk/>
          <pc:sldMk cId="3807390969" sldId="264"/>
        </pc:sldMkLst>
        <pc:spChg chg="mod">
          <ac:chgData name="Ian Nkwocha" userId="8baa0cbe-84b6-4e82-983b-7d26626a4e74" providerId="ADAL" clId="{BF64FDF7-3DAF-45B2-B3B7-C530E4C107A0}" dt="2019-10-20T13:30:17.320" v="85" actId="20577"/>
          <ac:spMkLst>
            <pc:docMk/>
            <pc:sldMk cId="3807390969" sldId="264"/>
            <ac:spMk id="3" creationId="{80337945-5BF9-4EB0-9F42-4EAD024B2FC8}"/>
          </ac:spMkLst>
        </pc:spChg>
        <pc:spChg chg="mod">
          <ac:chgData name="Ian Nkwocha" userId="8baa0cbe-84b6-4e82-983b-7d26626a4e74" providerId="ADAL" clId="{BF64FDF7-3DAF-45B2-B3B7-C530E4C107A0}" dt="2019-10-20T13:43:22.412" v="282" actId="20577"/>
          <ac:spMkLst>
            <pc:docMk/>
            <pc:sldMk cId="3807390969" sldId="264"/>
            <ac:spMk id="5" creationId="{0E69023B-FB9B-4663-BF71-53319A0D2335}"/>
          </ac:spMkLst>
        </pc:spChg>
      </pc:sldChg>
    </pc:docChg>
  </pc:docChgLst>
  <pc:docChgLst>
    <pc:chgData name="Thomas Seaman" userId="S::psyts11@nottingham.ac.uk::63ae92bf-8a03-4446-aa86-a7231e27f4b5" providerId="AD" clId="Web-{0099D725-58ED-6F35-0CED-E9A5F3836AC2}"/>
    <pc:docChg chg="delSld modSld">
      <pc:chgData name="Thomas Seaman" userId="S::psyts11@nottingham.ac.uk::63ae92bf-8a03-4446-aa86-a7231e27f4b5" providerId="AD" clId="Web-{0099D725-58ED-6F35-0CED-E9A5F3836AC2}" dt="2019-10-20T13:46:10.853" v="32"/>
      <pc:docMkLst>
        <pc:docMk/>
      </pc:docMkLst>
      <pc:sldChg chg="modSp">
        <pc:chgData name="Thomas Seaman" userId="S::psyts11@nottingham.ac.uk::63ae92bf-8a03-4446-aa86-a7231e27f4b5" providerId="AD" clId="Web-{0099D725-58ED-6F35-0CED-E9A5F3836AC2}" dt="2019-10-20T13:45:57.400" v="29" actId="20577"/>
        <pc:sldMkLst>
          <pc:docMk/>
          <pc:sldMk cId="3733959305" sldId="260"/>
        </pc:sldMkLst>
        <pc:spChg chg="mod">
          <ac:chgData name="Thomas Seaman" userId="S::psyts11@nottingham.ac.uk::63ae92bf-8a03-4446-aa86-a7231e27f4b5" providerId="AD" clId="Web-{0099D725-58ED-6F35-0CED-E9A5F3836AC2}" dt="2019-10-20T13:45:57.400" v="29" actId="20577"/>
          <ac:spMkLst>
            <pc:docMk/>
            <pc:sldMk cId="3733959305" sldId="260"/>
            <ac:spMk id="3" creationId="{80337945-5BF9-4EB0-9F42-4EAD024B2FC8}"/>
          </ac:spMkLst>
        </pc:spChg>
      </pc:sldChg>
      <pc:sldChg chg="del">
        <pc:chgData name="Thomas Seaman" userId="S::psyts11@nottingham.ac.uk::63ae92bf-8a03-4446-aa86-a7231e27f4b5" providerId="AD" clId="Web-{0099D725-58ED-6F35-0CED-E9A5F3836AC2}" dt="2019-10-20T13:46:10.853" v="32"/>
        <pc:sldMkLst>
          <pc:docMk/>
          <pc:sldMk cId="3807390969" sldId="264"/>
        </pc:sldMkLst>
      </pc:sldChg>
    </pc:docChg>
  </pc:docChgLst>
  <pc:docChgLst>
    <pc:chgData name="Ian Nkwocha" userId="8baa0cbe-84b6-4e82-983b-7d26626a4e74" providerId="ADAL" clId="{66D5317C-A302-47CA-A4A4-27FCF5F41812}"/>
    <pc:docChg chg="custSel addSld modSld">
      <pc:chgData name="Ian Nkwocha" userId="8baa0cbe-84b6-4e82-983b-7d26626a4e74" providerId="ADAL" clId="{66D5317C-A302-47CA-A4A4-27FCF5F41812}" dt="2019-10-18T12:26:00.126" v="403" actId="20577"/>
      <pc:docMkLst>
        <pc:docMk/>
      </pc:docMkLst>
      <pc:sldChg chg="modSp">
        <pc:chgData name="Ian Nkwocha" userId="8baa0cbe-84b6-4e82-983b-7d26626a4e74" providerId="ADAL" clId="{66D5317C-A302-47CA-A4A4-27FCF5F41812}" dt="2019-10-18T12:23:55.435" v="115" actId="20577"/>
        <pc:sldMkLst>
          <pc:docMk/>
          <pc:sldMk cId="109857222" sldId="256"/>
        </pc:sldMkLst>
        <pc:spChg chg="mod">
          <ac:chgData name="Ian Nkwocha" userId="8baa0cbe-84b6-4e82-983b-7d26626a4e74" providerId="ADAL" clId="{66D5317C-A302-47CA-A4A4-27FCF5F41812}" dt="2019-10-18T12:22:44.242" v="1" actId="2763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an Nkwocha" userId="8baa0cbe-84b6-4e82-983b-7d26626a4e74" providerId="ADAL" clId="{66D5317C-A302-47CA-A4A4-27FCF5F41812}" dt="2019-10-18T12:23:55.435" v="1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Ian Nkwocha" userId="8baa0cbe-84b6-4e82-983b-7d26626a4e74" providerId="ADAL" clId="{66D5317C-A302-47CA-A4A4-27FCF5F41812}" dt="2019-10-18T12:25:07.724" v="273" actId="20577"/>
        <pc:sldMkLst>
          <pc:docMk/>
          <pc:sldMk cId="3409892835" sldId="257"/>
        </pc:sldMkLst>
        <pc:spChg chg="mod">
          <ac:chgData name="Ian Nkwocha" userId="8baa0cbe-84b6-4e82-983b-7d26626a4e74" providerId="ADAL" clId="{66D5317C-A302-47CA-A4A4-27FCF5F41812}" dt="2019-10-18T12:24:14.070" v="152" actId="20577"/>
          <ac:spMkLst>
            <pc:docMk/>
            <pc:sldMk cId="3409892835" sldId="257"/>
            <ac:spMk id="2" creationId="{AB05435F-E00B-49AF-8BFF-62EFF7957BC0}"/>
          </ac:spMkLst>
        </pc:spChg>
        <pc:spChg chg="mod">
          <ac:chgData name="Ian Nkwocha" userId="8baa0cbe-84b6-4e82-983b-7d26626a4e74" providerId="ADAL" clId="{66D5317C-A302-47CA-A4A4-27FCF5F41812}" dt="2019-10-18T12:25:07.724" v="273" actId="20577"/>
          <ac:spMkLst>
            <pc:docMk/>
            <pc:sldMk cId="3409892835" sldId="257"/>
            <ac:spMk id="3" creationId="{2AA5E2E2-2017-4E56-92AB-E1CA07EC148B}"/>
          </ac:spMkLst>
        </pc:spChg>
      </pc:sldChg>
      <pc:sldChg chg="modSp add">
        <pc:chgData name="Ian Nkwocha" userId="8baa0cbe-84b6-4e82-983b-7d26626a4e74" providerId="ADAL" clId="{66D5317C-A302-47CA-A4A4-27FCF5F41812}" dt="2019-10-18T12:25:30.990" v="343" actId="20577"/>
        <pc:sldMkLst>
          <pc:docMk/>
          <pc:sldMk cId="3521804001" sldId="258"/>
        </pc:sldMkLst>
        <pc:spChg chg="mod">
          <ac:chgData name="Ian Nkwocha" userId="8baa0cbe-84b6-4e82-983b-7d26626a4e74" providerId="ADAL" clId="{66D5317C-A302-47CA-A4A4-27FCF5F41812}" dt="2019-10-18T12:25:30.990" v="343" actId="20577"/>
          <ac:spMkLst>
            <pc:docMk/>
            <pc:sldMk cId="3521804001" sldId="258"/>
            <ac:spMk id="2" creationId="{FBAE6A2B-8D02-448A-8FD7-4795A2EA073D}"/>
          </ac:spMkLst>
        </pc:spChg>
      </pc:sldChg>
      <pc:sldChg chg="modSp add">
        <pc:chgData name="Ian Nkwocha" userId="8baa0cbe-84b6-4e82-983b-7d26626a4e74" providerId="ADAL" clId="{66D5317C-A302-47CA-A4A4-27FCF5F41812}" dt="2019-10-18T12:25:42.382" v="365" actId="20577"/>
        <pc:sldMkLst>
          <pc:docMk/>
          <pc:sldMk cId="1063471174" sldId="259"/>
        </pc:sldMkLst>
        <pc:spChg chg="mod">
          <ac:chgData name="Ian Nkwocha" userId="8baa0cbe-84b6-4e82-983b-7d26626a4e74" providerId="ADAL" clId="{66D5317C-A302-47CA-A4A4-27FCF5F41812}" dt="2019-10-18T12:25:42.382" v="365" actId="20577"/>
          <ac:spMkLst>
            <pc:docMk/>
            <pc:sldMk cId="1063471174" sldId="259"/>
            <ac:spMk id="2" creationId="{06B7F74B-FACD-4983-B108-1A4B07A93408}"/>
          </ac:spMkLst>
        </pc:spChg>
      </pc:sldChg>
      <pc:sldChg chg="modSp add">
        <pc:chgData name="Ian Nkwocha" userId="8baa0cbe-84b6-4e82-983b-7d26626a4e74" providerId="ADAL" clId="{66D5317C-A302-47CA-A4A4-27FCF5F41812}" dt="2019-10-18T12:25:53.509" v="395" actId="20577"/>
        <pc:sldMkLst>
          <pc:docMk/>
          <pc:sldMk cId="3733959305" sldId="260"/>
        </pc:sldMkLst>
        <pc:spChg chg="mod">
          <ac:chgData name="Ian Nkwocha" userId="8baa0cbe-84b6-4e82-983b-7d26626a4e74" providerId="ADAL" clId="{66D5317C-A302-47CA-A4A4-27FCF5F41812}" dt="2019-10-18T12:25:53.509" v="395" actId="20577"/>
          <ac:spMkLst>
            <pc:docMk/>
            <pc:sldMk cId="3733959305" sldId="260"/>
            <ac:spMk id="2" creationId="{022FEB48-D42C-43D1-B0EC-CEBF1564F745}"/>
          </ac:spMkLst>
        </pc:spChg>
      </pc:sldChg>
      <pc:sldChg chg="modSp add">
        <pc:chgData name="Ian Nkwocha" userId="8baa0cbe-84b6-4e82-983b-7d26626a4e74" providerId="ADAL" clId="{66D5317C-A302-47CA-A4A4-27FCF5F41812}" dt="2019-10-18T12:26:00.126" v="403" actId="20577"/>
        <pc:sldMkLst>
          <pc:docMk/>
          <pc:sldMk cId="1761762537" sldId="261"/>
        </pc:sldMkLst>
        <pc:spChg chg="mod">
          <ac:chgData name="Ian Nkwocha" userId="8baa0cbe-84b6-4e82-983b-7d26626a4e74" providerId="ADAL" clId="{66D5317C-A302-47CA-A4A4-27FCF5F41812}" dt="2019-10-18T12:26:00.126" v="403" actId="20577"/>
          <ac:spMkLst>
            <pc:docMk/>
            <pc:sldMk cId="1761762537" sldId="261"/>
            <ac:spMk id="2" creationId="{2D23355D-A3A9-4BC7-941D-F415EEE86092}"/>
          </ac:spMkLst>
        </pc:spChg>
      </pc:sldChg>
    </pc:docChg>
  </pc:docChgLst>
  <pc:docChgLst>
    <pc:chgData name="Ian Nkwocha" userId="8baa0cbe-84b6-4e82-983b-7d26626a4e74" providerId="ADAL" clId="{CF63A8EE-3BB1-465E-850E-EEC48FF67D97}"/>
    <pc:docChg chg="undo custSel modSld">
      <pc:chgData name="Ian Nkwocha" userId="8baa0cbe-84b6-4e82-983b-7d26626a4e74" providerId="ADAL" clId="{CF63A8EE-3BB1-465E-850E-EEC48FF67D97}" dt="2019-10-20T11:43:53.519" v="791" actId="1076"/>
      <pc:docMkLst>
        <pc:docMk/>
      </pc:docMkLst>
      <pc:sldChg chg="addSp modSp">
        <pc:chgData name="Ian Nkwocha" userId="8baa0cbe-84b6-4e82-983b-7d26626a4e74" providerId="ADAL" clId="{CF63A8EE-3BB1-465E-850E-EEC48FF67D97}" dt="2019-10-20T11:43:53.519" v="791" actId="1076"/>
        <pc:sldMkLst>
          <pc:docMk/>
          <pc:sldMk cId="3409892835" sldId="257"/>
        </pc:sldMkLst>
        <pc:spChg chg="mod">
          <ac:chgData name="Ian Nkwocha" userId="8baa0cbe-84b6-4e82-983b-7d26626a4e74" providerId="ADAL" clId="{CF63A8EE-3BB1-465E-850E-EEC48FF67D97}" dt="2019-10-20T11:43:00.745" v="668" actId="14100"/>
          <ac:spMkLst>
            <pc:docMk/>
            <pc:sldMk cId="3409892835" sldId="257"/>
            <ac:spMk id="2" creationId="{AB05435F-E00B-49AF-8BFF-62EFF7957BC0}"/>
          </ac:spMkLst>
        </pc:spChg>
        <pc:spChg chg="add mod">
          <ac:chgData name="Ian Nkwocha" userId="8baa0cbe-84b6-4e82-983b-7d26626a4e74" providerId="ADAL" clId="{CF63A8EE-3BB1-465E-850E-EEC48FF67D97}" dt="2019-10-20T11:43:53.519" v="791" actId="1076"/>
          <ac:spMkLst>
            <pc:docMk/>
            <pc:sldMk cId="3409892835" sldId="257"/>
            <ac:spMk id="4" creationId="{B95C7EA9-87FA-4EBF-8A89-D5544160EB52}"/>
          </ac:spMkLst>
        </pc:spChg>
      </pc:sldChg>
      <pc:sldChg chg="addSp delSp modSp">
        <pc:chgData name="Ian Nkwocha" userId="8baa0cbe-84b6-4e82-983b-7d26626a4e74" providerId="ADAL" clId="{CF63A8EE-3BB1-465E-850E-EEC48FF67D97}" dt="2019-10-20T10:25:34.515" v="190" actId="1076"/>
        <pc:sldMkLst>
          <pc:docMk/>
          <pc:sldMk cId="1063471174" sldId="259"/>
        </pc:sldMkLst>
        <pc:spChg chg="add mod">
          <ac:chgData name="Ian Nkwocha" userId="8baa0cbe-84b6-4e82-983b-7d26626a4e74" providerId="ADAL" clId="{CF63A8EE-3BB1-465E-850E-EEC48FF67D97}" dt="2019-10-20T10:23:05.731" v="105" actId="113"/>
          <ac:spMkLst>
            <pc:docMk/>
            <pc:sldMk cId="1063471174" sldId="259"/>
            <ac:spMk id="3" creationId="{CF7E9F32-37A5-44EB-9F79-2F9BCA77A377}"/>
          </ac:spMkLst>
        </pc:spChg>
        <pc:spChg chg="add mod">
          <ac:chgData name="Ian Nkwocha" userId="8baa0cbe-84b6-4e82-983b-7d26626a4e74" providerId="ADAL" clId="{CF63A8EE-3BB1-465E-850E-EEC48FF67D97}" dt="2019-10-20T10:23:40.909" v="109" actId="1076"/>
          <ac:spMkLst>
            <pc:docMk/>
            <pc:sldMk cId="1063471174" sldId="259"/>
            <ac:spMk id="4" creationId="{EBB8A9A8-9601-4EF3-AB45-1B7A9D0C90E5}"/>
          </ac:spMkLst>
        </pc:spChg>
        <pc:spChg chg="add mod">
          <ac:chgData name="Ian Nkwocha" userId="8baa0cbe-84b6-4e82-983b-7d26626a4e74" providerId="ADAL" clId="{CF63A8EE-3BB1-465E-850E-EEC48FF67D97}" dt="2019-10-20T10:24:19.128" v="170" actId="20577"/>
          <ac:spMkLst>
            <pc:docMk/>
            <pc:sldMk cId="1063471174" sldId="259"/>
            <ac:spMk id="5" creationId="{B2A88A6C-00F0-489E-A7B0-631888F32D53}"/>
          </ac:spMkLst>
        </pc:spChg>
        <pc:spChg chg="add mod">
          <ac:chgData name="Ian Nkwocha" userId="8baa0cbe-84b6-4e82-983b-7d26626a4e74" providerId="ADAL" clId="{CF63A8EE-3BB1-465E-850E-EEC48FF67D97}" dt="2019-10-20T10:25:34.515" v="190" actId="1076"/>
          <ac:spMkLst>
            <pc:docMk/>
            <pc:sldMk cId="1063471174" sldId="259"/>
            <ac:spMk id="6" creationId="{13E4E7CF-2811-47D4-A230-FC1FC79DF072}"/>
          </ac:spMkLst>
        </pc:spChg>
        <pc:spChg chg="add mod">
          <ac:chgData name="Ian Nkwocha" userId="8baa0cbe-84b6-4e82-983b-7d26626a4e74" providerId="ADAL" clId="{CF63A8EE-3BB1-465E-850E-EEC48FF67D97}" dt="2019-10-20T10:25:26.779" v="187" actId="1076"/>
          <ac:spMkLst>
            <pc:docMk/>
            <pc:sldMk cId="1063471174" sldId="259"/>
            <ac:spMk id="7" creationId="{5A220292-7481-4E7A-B030-D11A7FF66603}"/>
          </ac:spMkLst>
        </pc:spChg>
        <pc:spChg chg="add del">
          <ac:chgData name="Ian Nkwocha" userId="8baa0cbe-84b6-4e82-983b-7d26626a4e74" providerId="ADAL" clId="{CF63A8EE-3BB1-465E-850E-EEC48FF67D97}" dt="2019-10-20T10:24:37.546" v="174" actId="478"/>
          <ac:spMkLst>
            <pc:docMk/>
            <pc:sldMk cId="1063471174" sldId="259"/>
            <ac:spMk id="8" creationId="{C24416EF-046D-4AD9-99E2-682ADA8ABEE2}"/>
          </ac:spMkLst>
        </pc:spChg>
      </pc:sldChg>
      <pc:sldChg chg="modSp">
        <pc:chgData name="Ian Nkwocha" userId="8baa0cbe-84b6-4e82-983b-7d26626a4e74" providerId="ADAL" clId="{CF63A8EE-3BB1-465E-850E-EEC48FF67D97}" dt="2019-10-20T11:37:27.099" v="389" actId="5793"/>
        <pc:sldMkLst>
          <pc:docMk/>
          <pc:sldMk cId="3733959305" sldId="260"/>
        </pc:sldMkLst>
        <pc:spChg chg="mod">
          <ac:chgData name="Ian Nkwocha" userId="8baa0cbe-84b6-4e82-983b-7d26626a4e74" providerId="ADAL" clId="{CF63A8EE-3BB1-465E-850E-EEC48FF67D97}" dt="2019-10-20T11:37:27.099" v="389" actId="5793"/>
          <ac:spMkLst>
            <pc:docMk/>
            <pc:sldMk cId="3733959305" sldId="260"/>
            <ac:spMk id="3" creationId="{80337945-5BF9-4EB0-9F42-4EAD024B2FC8}"/>
          </ac:spMkLst>
        </pc:spChg>
      </pc:sldChg>
      <pc:sldChg chg="modSp">
        <pc:chgData name="Ian Nkwocha" userId="8baa0cbe-84b6-4e82-983b-7d26626a4e74" providerId="ADAL" clId="{CF63A8EE-3BB1-465E-850E-EEC48FF67D97}" dt="2019-10-20T11:42:24.449" v="666" actId="113"/>
        <pc:sldMkLst>
          <pc:docMk/>
          <pc:sldMk cId="2666772785" sldId="263"/>
        </pc:sldMkLst>
        <pc:spChg chg="mod">
          <ac:chgData name="Ian Nkwocha" userId="8baa0cbe-84b6-4e82-983b-7d26626a4e74" providerId="ADAL" clId="{CF63A8EE-3BB1-465E-850E-EEC48FF67D97}" dt="2019-10-20T11:42:24.449" v="666" actId="113"/>
          <ac:spMkLst>
            <pc:docMk/>
            <pc:sldMk cId="2666772785" sldId="263"/>
            <ac:spMk id="3" creationId="{80337945-5BF9-4EB0-9F42-4EAD024B2FC8}"/>
          </ac:spMkLst>
        </pc:spChg>
      </pc:sldChg>
      <pc:sldChg chg="modSp">
        <pc:chgData name="Ian Nkwocha" userId="8baa0cbe-84b6-4e82-983b-7d26626a4e74" providerId="ADAL" clId="{CF63A8EE-3BB1-465E-850E-EEC48FF67D97}" dt="2019-10-20T11:37:44.267" v="396" actId="27636"/>
        <pc:sldMkLst>
          <pc:docMk/>
          <pc:sldMk cId="3807390969" sldId="264"/>
        </pc:sldMkLst>
        <pc:spChg chg="mod">
          <ac:chgData name="Ian Nkwocha" userId="8baa0cbe-84b6-4e82-983b-7d26626a4e74" providerId="ADAL" clId="{CF63A8EE-3BB1-465E-850E-EEC48FF67D97}" dt="2019-10-20T11:37:44.267" v="396" actId="27636"/>
          <ac:spMkLst>
            <pc:docMk/>
            <pc:sldMk cId="3807390969" sldId="264"/>
            <ac:spMk id="3" creationId="{80337945-5BF9-4EB0-9F42-4EAD024B2FC8}"/>
          </ac:spMkLst>
        </pc:spChg>
      </pc:sldChg>
    </pc:docChg>
  </pc:docChgLst>
  <pc:docChgLst>
    <pc:chgData name="Buluthan Bozkurt" userId="S::psybb4@nottingham.ac.uk::84cf686d-a831-4337-a51e-938c70b19759" providerId="AD" clId="Web-{6F9A3417-E5AA-7AE2-95AF-330D2BB7D10D}"/>
    <pc:docChg chg="modSld">
      <pc:chgData name="Buluthan Bozkurt" userId="S::psybb4@nottingham.ac.uk::84cf686d-a831-4337-a51e-938c70b19759" providerId="AD" clId="Web-{6F9A3417-E5AA-7AE2-95AF-330D2BB7D10D}" dt="2019-10-20T13:50:33.473" v="0" actId="14100"/>
      <pc:docMkLst>
        <pc:docMk/>
      </pc:docMkLst>
      <pc:sldChg chg="modSp">
        <pc:chgData name="Buluthan Bozkurt" userId="S::psybb4@nottingham.ac.uk::84cf686d-a831-4337-a51e-938c70b19759" providerId="AD" clId="Web-{6F9A3417-E5AA-7AE2-95AF-330D2BB7D10D}" dt="2019-10-20T13:50:33.473" v="0" actId="14100"/>
        <pc:sldMkLst>
          <pc:docMk/>
          <pc:sldMk cId="1761762537" sldId="261"/>
        </pc:sldMkLst>
        <pc:spChg chg="mod">
          <ac:chgData name="Buluthan Bozkurt" userId="S::psybb4@nottingham.ac.uk::84cf686d-a831-4337-a51e-938c70b19759" providerId="AD" clId="Web-{6F9A3417-E5AA-7AE2-95AF-330D2BB7D10D}" dt="2019-10-20T13:50:33.473" v="0" actId="14100"/>
          <ac:spMkLst>
            <pc:docMk/>
            <pc:sldMk cId="1761762537" sldId="261"/>
            <ac:spMk id="3" creationId="{0655C659-5D2E-4DB0-917A-72CAA1967902}"/>
          </ac:spMkLst>
        </pc:spChg>
      </pc:sldChg>
    </pc:docChg>
  </pc:docChgLst>
  <pc:docChgLst>
    <pc:chgData name="Ian Nkwocha" userId="S::psyin@nottingham.ac.uk::8baa0cbe-84b6-4e82-983b-7d26626a4e74" providerId="AD" clId="Web-{3BC0E550-89F7-4CE5-AA18-CF570CC67492}"/>
    <pc:docChg chg="modSld">
      <pc:chgData name="Ian Nkwocha" userId="S::psyin@nottingham.ac.uk::8baa0cbe-84b6-4e82-983b-7d26626a4e74" providerId="AD" clId="Web-{3BC0E550-89F7-4CE5-AA18-CF570CC67492}" dt="2019-10-20T13:44:26.398" v="5" actId="20577"/>
      <pc:docMkLst>
        <pc:docMk/>
      </pc:docMkLst>
      <pc:sldChg chg="modSp">
        <pc:chgData name="Ian Nkwocha" userId="S::psyin@nottingham.ac.uk::8baa0cbe-84b6-4e82-983b-7d26626a4e74" providerId="AD" clId="Web-{3BC0E550-89F7-4CE5-AA18-CF570CC67492}" dt="2019-10-20T13:44:26.398" v="5" actId="20577"/>
        <pc:sldMkLst>
          <pc:docMk/>
          <pc:sldMk cId="3807390969" sldId="264"/>
        </pc:sldMkLst>
        <pc:spChg chg="mod">
          <ac:chgData name="Ian Nkwocha" userId="S::psyin@nottingham.ac.uk::8baa0cbe-84b6-4e82-983b-7d26626a4e74" providerId="AD" clId="Web-{3BC0E550-89F7-4CE5-AA18-CF570CC67492}" dt="2019-10-20T13:44:26.398" v="5" actId="20577"/>
          <ac:spMkLst>
            <pc:docMk/>
            <pc:sldMk cId="3807390969" sldId="264"/>
            <ac:spMk id="5" creationId="{0E69023B-FB9B-4663-BF71-53319A0D2335}"/>
          </ac:spMkLst>
        </pc:spChg>
      </pc:sldChg>
    </pc:docChg>
  </pc:docChgLst>
  <pc:docChgLst>
    <pc:chgData name="Thomas Seaman" userId="S::psyts11@nottingham.ac.uk::63ae92bf-8a03-4446-aa86-a7231e27f4b5" providerId="AD" clId="Web-{35C1ADEE-4ADA-4FA0-986A-339B216EB541}"/>
    <pc:docChg chg="modSld">
      <pc:chgData name="Thomas Seaman" userId="S::psyts11@nottingham.ac.uk::63ae92bf-8a03-4446-aa86-a7231e27f4b5" providerId="AD" clId="Web-{35C1ADEE-4ADA-4FA0-986A-339B216EB541}" dt="2019-10-20T13:41:54.706" v="70"/>
      <pc:docMkLst>
        <pc:docMk/>
      </pc:docMkLst>
      <pc:sldChg chg="modSp">
        <pc:chgData name="Thomas Seaman" userId="S::psyts11@nottingham.ac.uk::63ae92bf-8a03-4446-aa86-a7231e27f4b5" providerId="AD" clId="Web-{35C1ADEE-4ADA-4FA0-986A-339B216EB541}" dt="2019-10-20T13:25:40.463" v="31" actId="1076"/>
        <pc:sldMkLst>
          <pc:docMk/>
          <pc:sldMk cId="1063471174" sldId="259"/>
        </pc:sldMkLst>
        <pc:spChg chg="mod">
          <ac:chgData name="Thomas Seaman" userId="S::psyts11@nottingham.ac.uk::63ae92bf-8a03-4446-aa86-a7231e27f4b5" providerId="AD" clId="Web-{35C1ADEE-4ADA-4FA0-986A-339B216EB541}" dt="2019-10-20T13:25:40.463" v="31" actId="1076"/>
          <ac:spMkLst>
            <pc:docMk/>
            <pc:sldMk cId="1063471174" sldId="259"/>
            <ac:spMk id="4" creationId="{EBB8A9A8-9601-4EF3-AB45-1B7A9D0C90E5}"/>
          </ac:spMkLst>
        </pc:spChg>
      </pc:sldChg>
      <pc:sldChg chg="modSp">
        <pc:chgData name="Thomas Seaman" userId="S::psyts11@nottingham.ac.uk::63ae92bf-8a03-4446-aa86-a7231e27f4b5" providerId="AD" clId="Web-{35C1ADEE-4ADA-4FA0-986A-339B216EB541}" dt="2019-10-20T13:41:36.987" v="63" actId="1076"/>
        <pc:sldMkLst>
          <pc:docMk/>
          <pc:sldMk cId="3733959305" sldId="260"/>
        </pc:sldMkLst>
        <pc:spChg chg="mod">
          <ac:chgData name="Thomas Seaman" userId="S::psyts11@nottingham.ac.uk::63ae92bf-8a03-4446-aa86-a7231e27f4b5" providerId="AD" clId="Web-{35C1ADEE-4ADA-4FA0-986A-339B216EB541}" dt="2019-10-20T13:41:36.987" v="63" actId="1076"/>
          <ac:spMkLst>
            <pc:docMk/>
            <pc:sldMk cId="3733959305" sldId="260"/>
            <ac:spMk id="3" creationId="{80337945-5BF9-4EB0-9F42-4EAD024B2FC8}"/>
          </ac:spMkLst>
        </pc:spChg>
      </pc:sldChg>
      <pc:sldChg chg="modSp">
        <pc:chgData name="Thomas Seaman" userId="S::psyts11@nottingham.ac.uk::63ae92bf-8a03-4446-aa86-a7231e27f4b5" providerId="AD" clId="Web-{35C1ADEE-4ADA-4FA0-986A-339B216EB541}" dt="2019-10-20T13:25:30.354" v="28" actId="20577"/>
        <pc:sldMkLst>
          <pc:docMk/>
          <pc:sldMk cId="1898054277" sldId="262"/>
        </pc:sldMkLst>
        <pc:spChg chg="mod">
          <ac:chgData name="Thomas Seaman" userId="S::psyts11@nottingham.ac.uk::63ae92bf-8a03-4446-aa86-a7231e27f4b5" providerId="AD" clId="Web-{35C1ADEE-4ADA-4FA0-986A-339B216EB541}" dt="2019-10-20T13:25:30.354" v="28" actId="20577"/>
          <ac:spMkLst>
            <pc:docMk/>
            <pc:sldMk cId="1898054277" sldId="262"/>
            <ac:spMk id="3" creationId="{E0B7807B-138E-4990-8670-A288A3CF2838}"/>
          </ac:spMkLst>
        </pc:spChg>
      </pc:sldChg>
      <pc:sldChg chg="addSp delSp modSp">
        <pc:chgData name="Thomas Seaman" userId="S::psyts11@nottingham.ac.uk::63ae92bf-8a03-4446-aa86-a7231e27f4b5" providerId="AD" clId="Web-{35C1ADEE-4ADA-4FA0-986A-339B216EB541}" dt="2019-10-20T13:41:54.706" v="70"/>
        <pc:sldMkLst>
          <pc:docMk/>
          <pc:sldMk cId="3807390969" sldId="264"/>
        </pc:sldMkLst>
        <pc:spChg chg="del mod">
          <ac:chgData name="Thomas Seaman" userId="S::psyts11@nottingham.ac.uk::63ae92bf-8a03-4446-aa86-a7231e27f4b5" providerId="AD" clId="Web-{35C1ADEE-4ADA-4FA0-986A-339B216EB541}" dt="2019-10-20T13:41:54.706" v="70"/>
          <ac:spMkLst>
            <pc:docMk/>
            <pc:sldMk cId="3807390969" sldId="264"/>
            <ac:spMk id="3" creationId="{80337945-5BF9-4EB0-9F42-4EAD024B2FC8}"/>
          </ac:spMkLst>
        </pc:spChg>
        <pc:spChg chg="add mod">
          <ac:chgData name="Thomas Seaman" userId="S::psyts11@nottingham.ac.uk::63ae92bf-8a03-4446-aa86-a7231e27f4b5" providerId="AD" clId="Web-{35C1ADEE-4ADA-4FA0-986A-339B216EB541}" dt="2019-10-20T13:41:54.706" v="70"/>
          <ac:spMkLst>
            <pc:docMk/>
            <pc:sldMk cId="3807390969" sldId="264"/>
            <ac:spMk id="5" creationId="{0E69023B-FB9B-4663-BF71-53319A0D2335}"/>
          </ac:spMkLst>
        </pc:spChg>
      </pc:sldChg>
    </pc:docChg>
  </pc:docChgLst>
  <pc:docChgLst>
    <pc:chgData name="Ian Nkwocha" userId="S::psyin@nottingham.ac.uk::8baa0cbe-84b6-4e82-983b-7d26626a4e74" providerId="AD" clId="Web-{73CE71F4-26E8-1FA5-B38D-8809BC0810F1}"/>
    <pc:docChg chg="addSld modSld sldOrd">
      <pc:chgData name="Ian Nkwocha" userId="S::psyin@nottingham.ac.uk::8baa0cbe-84b6-4e82-983b-7d26626a4e74" providerId="AD" clId="Web-{73CE71F4-26E8-1FA5-B38D-8809BC0810F1}" dt="2019-10-18T12:50:00.285" v="35" actId="14100"/>
      <pc:docMkLst>
        <pc:docMk/>
      </pc:docMkLst>
      <pc:sldChg chg="addSp delSp modSp mod setBg">
        <pc:chgData name="Ian Nkwocha" userId="S::psyin@nottingham.ac.uk::8baa0cbe-84b6-4e82-983b-7d26626a4e74" providerId="AD" clId="Web-{73CE71F4-26E8-1FA5-B38D-8809BC0810F1}" dt="2019-10-18T12:50:00.285" v="35" actId="14100"/>
        <pc:sldMkLst>
          <pc:docMk/>
          <pc:sldMk cId="3521804001" sldId="258"/>
        </pc:sldMkLst>
        <pc:spChg chg="mod ord">
          <ac:chgData name="Ian Nkwocha" userId="S::psyin@nottingham.ac.uk::8baa0cbe-84b6-4e82-983b-7d26626a4e74" providerId="AD" clId="Web-{73CE71F4-26E8-1FA5-B38D-8809BC0810F1}" dt="2019-10-18T12:47:57.206" v="11"/>
          <ac:spMkLst>
            <pc:docMk/>
            <pc:sldMk cId="3521804001" sldId="258"/>
            <ac:spMk id="2" creationId="{FBAE6A2B-8D02-448A-8FD7-4795A2EA073D}"/>
          </ac:spMkLst>
        </pc:spChg>
        <pc:spChg chg="del mod">
          <ac:chgData name="Ian Nkwocha" userId="S::psyin@nottingham.ac.uk::8baa0cbe-84b6-4e82-983b-7d26626a4e74" providerId="AD" clId="Web-{73CE71F4-26E8-1FA5-B38D-8809BC0810F1}" dt="2019-10-18T12:47:26.315" v="1"/>
          <ac:spMkLst>
            <pc:docMk/>
            <pc:sldMk cId="3521804001" sldId="258"/>
            <ac:spMk id="3" creationId="{F78CB075-83D1-4184-822D-D9DC0F5977E3}"/>
          </ac:spMkLst>
        </pc:spChg>
        <pc:spChg chg="add del">
          <ac:chgData name="Ian Nkwocha" userId="S::psyin@nottingham.ac.uk::8baa0cbe-84b6-4e82-983b-7d26626a4e74" providerId="AD" clId="Web-{73CE71F4-26E8-1FA5-B38D-8809BC0810F1}" dt="2019-10-18T12:47:39.503" v="5"/>
          <ac:spMkLst>
            <pc:docMk/>
            <pc:sldMk cId="3521804001" sldId="258"/>
            <ac:spMk id="8" creationId="{C41B7F9D-9E04-465B-A8DF-BE9FE5F11DE5}"/>
          </ac:spMkLst>
        </pc:spChg>
        <pc:spChg chg="add del">
          <ac:chgData name="Ian Nkwocha" userId="S::psyin@nottingham.ac.uk::8baa0cbe-84b6-4e82-983b-7d26626a4e74" providerId="AD" clId="Web-{73CE71F4-26E8-1FA5-B38D-8809BC0810F1}" dt="2019-10-18T12:47:47.971" v="7"/>
          <ac:spMkLst>
            <pc:docMk/>
            <pc:sldMk cId="3521804001" sldId="258"/>
            <ac:spMk id="9" creationId="{6DB0CA5E-A5C3-44A0-A837-9E938572E5BC}"/>
          </ac:spMkLst>
        </pc:spChg>
        <pc:spChg chg="add del">
          <ac:chgData name="Ian Nkwocha" userId="S::psyin@nottingham.ac.uk::8baa0cbe-84b6-4e82-983b-7d26626a4e74" providerId="AD" clId="Web-{73CE71F4-26E8-1FA5-B38D-8809BC0810F1}" dt="2019-10-18T12:47:57.206" v="11"/>
          <ac:spMkLst>
            <pc:docMk/>
            <pc:sldMk cId="3521804001" sldId="258"/>
            <ac:spMk id="10" creationId="{6AD30037-67ED-4367-9BE0-45787510BF13}"/>
          </ac:spMkLst>
        </pc:spChg>
        <pc:spChg chg="add del">
          <ac:chgData name="Ian Nkwocha" userId="S::psyin@nottingham.ac.uk::8baa0cbe-84b6-4e82-983b-7d26626a4e74" providerId="AD" clId="Web-{73CE71F4-26E8-1FA5-B38D-8809BC0810F1}" dt="2019-10-18T12:47:39.503" v="5"/>
          <ac:spMkLst>
            <pc:docMk/>
            <pc:sldMk cId="3521804001" sldId="258"/>
            <ac:spMk id="11" creationId="{6AD30037-67ED-4367-9BE0-45787510BF13}"/>
          </ac:spMkLst>
        </pc:spChg>
        <pc:spChg chg="add del">
          <ac:chgData name="Ian Nkwocha" userId="S::psyin@nottingham.ac.uk::8baa0cbe-84b6-4e82-983b-7d26626a4e74" providerId="AD" clId="Web-{73CE71F4-26E8-1FA5-B38D-8809BC0810F1}" dt="2019-10-18T12:47:47.971" v="7"/>
          <ac:spMkLst>
            <pc:docMk/>
            <pc:sldMk cId="3521804001" sldId="258"/>
            <ac:spMk id="19" creationId="{CA5FA9EF-4A97-4A0B-98BF-AC4CABAAA1E8}"/>
          </ac:spMkLst>
        </pc:spChg>
        <pc:spChg chg="add del">
          <ac:chgData name="Ian Nkwocha" userId="S::psyin@nottingham.ac.uk::8baa0cbe-84b6-4e82-983b-7d26626a4e74" providerId="AD" clId="Web-{73CE71F4-26E8-1FA5-B38D-8809BC0810F1}" dt="2019-10-18T12:47:57.206" v="11"/>
          <ac:spMkLst>
            <pc:docMk/>
            <pc:sldMk cId="3521804001" sldId="258"/>
            <ac:spMk id="21" creationId="{C41B7F9D-9E04-465B-A8DF-BE9FE5F11DE5}"/>
          </ac:spMkLst>
        </pc:spChg>
        <pc:spChg chg="add mod">
          <ac:chgData name="Ian Nkwocha" userId="S::psyin@nottingham.ac.uk::8baa0cbe-84b6-4e82-983b-7d26626a4e74" providerId="AD" clId="Web-{73CE71F4-26E8-1FA5-B38D-8809BC0810F1}" dt="2019-10-18T12:50:00.285" v="35" actId="14100"/>
          <ac:spMkLst>
            <pc:docMk/>
            <pc:sldMk cId="3521804001" sldId="258"/>
            <ac:spMk id="22" creationId="{4E589361-243C-45F6-8F90-8C24A83F0846}"/>
          </ac:spMkLst>
        </pc:spChg>
        <pc:grpChg chg="add del">
          <ac:chgData name="Ian Nkwocha" userId="S::psyin@nottingham.ac.uk::8baa0cbe-84b6-4e82-983b-7d26626a4e74" providerId="AD" clId="Web-{73CE71F4-26E8-1FA5-B38D-8809BC0810F1}" dt="2019-10-18T12:47:47.971" v="7"/>
          <ac:grpSpMkLst>
            <pc:docMk/>
            <pc:sldMk cId="3521804001" sldId="258"/>
            <ac:grpSpMk id="6" creationId="{512B1782-CDD4-41AC-A632-FFC36522CD36}"/>
          </ac:grpSpMkLst>
        </pc:grpChg>
        <pc:grpChg chg="add del">
          <ac:chgData name="Ian Nkwocha" userId="S::psyin@nottingham.ac.uk::8baa0cbe-84b6-4e82-983b-7d26626a4e74" providerId="AD" clId="Web-{73CE71F4-26E8-1FA5-B38D-8809BC0810F1}" dt="2019-10-18T12:47:51.534" v="9"/>
          <ac:grpSpMkLst>
            <pc:docMk/>
            <pc:sldMk cId="3521804001" sldId="258"/>
            <ac:grpSpMk id="7" creationId="{FFDFDE97-4A97-47C3-A34F-FC7FD441CB87}"/>
          </ac:grpSpMkLst>
        </pc:grpChg>
        <pc:grpChg chg="add del">
          <ac:chgData name="Ian Nkwocha" userId="S::psyin@nottingham.ac.uk::8baa0cbe-84b6-4e82-983b-7d26626a4e74" providerId="AD" clId="Web-{73CE71F4-26E8-1FA5-B38D-8809BC0810F1}" dt="2019-10-18T12:47:57.206" v="11"/>
          <ac:grpSpMkLst>
            <pc:docMk/>
            <pc:sldMk cId="3521804001" sldId="258"/>
            <ac:grpSpMk id="12" creationId="{50841A4E-5BC1-44B4-83CF-D524E8AEAD64}"/>
          </ac:grpSpMkLst>
        </pc:grpChg>
        <pc:grpChg chg="add del">
          <ac:chgData name="Ian Nkwocha" userId="S::psyin@nottingham.ac.uk::8baa0cbe-84b6-4e82-983b-7d26626a4e74" providerId="AD" clId="Web-{73CE71F4-26E8-1FA5-B38D-8809BC0810F1}" dt="2019-10-18T12:47:39.503" v="5"/>
          <ac:grpSpMkLst>
            <pc:docMk/>
            <pc:sldMk cId="3521804001" sldId="258"/>
            <ac:grpSpMk id="13" creationId="{50841A4E-5BC1-44B4-83CF-D524E8AEAD64}"/>
          </ac:grpSpMkLst>
        </pc:grpChg>
        <pc:picChg chg="add mod ord modCrop">
          <ac:chgData name="Ian Nkwocha" userId="S::psyin@nottingham.ac.uk::8baa0cbe-84b6-4e82-983b-7d26626a4e74" providerId="AD" clId="Web-{73CE71F4-26E8-1FA5-B38D-8809BC0810F1}" dt="2019-10-18T12:49:35.269" v="31" actId="1076"/>
          <ac:picMkLst>
            <pc:docMk/>
            <pc:sldMk cId="3521804001" sldId="258"/>
            <ac:picMk id="4" creationId="{6792BAB6-1401-464E-9F1D-BF3DD4663554}"/>
          </ac:picMkLst>
        </pc:picChg>
      </pc:sldChg>
      <pc:sldChg chg="modSp add ord replId">
        <pc:chgData name="Ian Nkwocha" userId="S::psyin@nottingham.ac.uk::8baa0cbe-84b6-4e82-983b-7d26626a4e74" providerId="AD" clId="Web-{73CE71F4-26E8-1FA5-B38D-8809BC0810F1}" dt="2019-10-18T12:49:12.675" v="27" actId="20577"/>
        <pc:sldMkLst>
          <pc:docMk/>
          <pc:sldMk cId="1898054277" sldId="262"/>
        </pc:sldMkLst>
        <pc:spChg chg="mod">
          <ac:chgData name="Ian Nkwocha" userId="S::psyin@nottingham.ac.uk::8baa0cbe-84b6-4e82-983b-7d26626a4e74" providerId="AD" clId="Web-{73CE71F4-26E8-1FA5-B38D-8809BC0810F1}" dt="2019-10-18T12:49:12.675" v="27" actId="20577"/>
          <ac:spMkLst>
            <pc:docMk/>
            <pc:sldMk cId="1898054277" sldId="262"/>
            <ac:spMk id="2" creationId="{06B7F74B-FACD-4983-B108-1A4B07A9340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13172-F95D-404F-BF42-61A65DCFCE8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2D947E-7549-4003-A873-1145366817F3}">
      <dgm:prSet/>
      <dgm:spPr/>
      <dgm:t>
        <a:bodyPr/>
        <a:lstStyle/>
        <a:p>
          <a:pPr>
            <a:defRPr cap="all"/>
          </a:pPr>
          <a:r>
            <a:rPr lang="en-GB"/>
            <a:t>Our Key Skills and Suitability</a:t>
          </a:r>
          <a:endParaRPr lang="en-US"/>
        </a:p>
      </dgm:t>
    </dgm:pt>
    <dgm:pt modelId="{3D3EA88E-DAF1-46D0-B043-9F5B25D9565D}" type="parTrans" cxnId="{ABD44505-39E4-4B54-9D49-F1F4390B501F}">
      <dgm:prSet/>
      <dgm:spPr/>
      <dgm:t>
        <a:bodyPr/>
        <a:lstStyle/>
        <a:p>
          <a:endParaRPr lang="en-US"/>
        </a:p>
      </dgm:t>
    </dgm:pt>
    <dgm:pt modelId="{C1964759-E37F-4AC9-BFF7-EA65F5BDF3B3}" type="sibTrans" cxnId="{ABD44505-39E4-4B54-9D49-F1F4390B501F}">
      <dgm:prSet/>
      <dgm:spPr/>
      <dgm:t>
        <a:bodyPr/>
        <a:lstStyle/>
        <a:p>
          <a:endParaRPr lang="en-US"/>
        </a:p>
      </dgm:t>
    </dgm:pt>
    <dgm:pt modelId="{42F7E45D-7304-4D97-81EF-252FF19A7D7A}">
      <dgm:prSet/>
      <dgm:spPr/>
      <dgm:t>
        <a:bodyPr/>
        <a:lstStyle/>
        <a:p>
          <a:pPr>
            <a:defRPr cap="all"/>
          </a:pPr>
          <a:r>
            <a:rPr lang="en-GB"/>
            <a:t>Our Approach</a:t>
          </a:r>
          <a:endParaRPr lang="en-US"/>
        </a:p>
      </dgm:t>
    </dgm:pt>
    <dgm:pt modelId="{22664F39-072F-468D-BA67-C5951BDDA2B0}" type="parTrans" cxnId="{E08113C4-D1D9-4E24-B574-905AFB57599E}">
      <dgm:prSet/>
      <dgm:spPr/>
      <dgm:t>
        <a:bodyPr/>
        <a:lstStyle/>
        <a:p>
          <a:endParaRPr lang="en-US"/>
        </a:p>
      </dgm:t>
    </dgm:pt>
    <dgm:pt modelId="{E228EA5C-0599-4B65-8AB0-1AC7E3026C6E}" type="sibTrans" cxnId="{E08113C4-D1D9-4E24-B574-905AFB57599E}">
      <dgm:prSet/>
      <dgm:spPr/>
      <dgm:t>
        <a:bodyPr/>
        <a:lstStyle/>
        <a:p>
          <a:endParaRPr lang="en-US"/>
        </a:p>
      </dgm:t>
    </dgm:pt>
    <dgm:pt modelId="{242C7618-94FD-4AAA-B142-A93D0E0D1647}">
      <dgm:prSet/>
      <dgm:spPr/>
      <dgm:t>
        <a:bodyPr/>
        <a:lstStyle/>
        <a:p>
          <a:pPr>
            <a:defRPr cap="all"/>
          </a:pPr>
          <a:r>
            <a:rPr lang="en-GB"/>
            <a:t>Why We Would Like This Project</a:t>
          </a:r>
          <a:endParaRPr lang="en-US"/>
        </a:p>
      </dgm:t>
    </dgm:pt>
    <dgm:pt modelId="{E4F72DD8-6EBA-4BBB-B20E-2D8C1CDA66B3}" type="parTrans" cxnId="{A8434AF8-D1AE-40D9-A849-03F55840DFDF}">
      <dgm:prSet/>
      <dgm:spPr/>
      <dgm:t>
        <a:bodyPr/>
        <a:lstStyle/>
        <a:p>
          <a:endParaRPr lang="en-US"/>
        </a:p>
      </dgm:t>
    </dgm:pt>
    <dgm:pt modelId="{2EB98625-2116-482C-AC53-CDE7ECDAF388}" type="sibTrans" cxnId="{A8434AF8-D1AE-40D9-A849-03F55840DFDF}">
      <dgm:prSet/>
      <dgm:spPr/>
      <dgm:t>
        <a:bodyPr/>
        <a:lstStyle/>
        <a:p>
          <a:endParaRPr lang="en-US"/>
        </a:p>
      </dgm:t>
    </dgm:pt>
    <dgm:pt modelId="{6E57A239-2327-4F84-9326-35B31AC2D46F}" type="pres">
      <dgm:prSet presAssocID="{CE813172-F95D-404F-BF42-61A65DCFCE8D}" presName="root" presStyleCnt="0">
        <dgm:presLayoutVars>
          <dgm:dir/>
          <dgm:resizeHandles val="exact"/>
        </dgm:presLayoutVars>
      </dgm:prSet>
      <dgm:spPr/>
    </dgm:pt>
    <dgm:pt modelId="{6CCDB149-D6D7-4E8C-8A05-1D616F701EC0}" type="pres">
      <dgm:prSet presAssocID="{562D947E-7549-4003-A873-1145366817F3}" presName="compNode" presStyleCnt="0"/>
      <dgm:spPr/>
    </dgm:pt>
    <dgm:pt modelId="{F28602F3-FE64-43D0-9AE2-D2C1E30C6DB3}" type="pres">
      <dgm:prSet presAssocID="{562D947E-7549-4003-A873-1145366817F3}" presName="iconBgRect" presStyleLbl="bgShp" presStyleIdx="0" presStyleCnt="3"/>
      <dgm:spPr/>
    </dgm:pt>
    <dgm:pt modelId="{BEFFE2D7-A7CB-4317-BADF-5D6836CFD347}" type="pres">
      <dgm:prSet presAssocID="{562D947E-7549-4003-A873-1145366817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B0BF3F4-1D6E-4B5D-8E57-E14AAAB1E41E}" type="pres">
      <dgm:prSet presAssocID="{562D947E-7549-4003-A873-1145366817F3}" presName="spaceRect" presStyleCnt="0"/>
      <dgm:spPr/>
    </dgm:pt>
    <dgm:pt modelId="{A1397805-A6D6-4921-A1ED-A7F8C49D29D4}" type="pres">
      <dgm:prSet presAssocID="{562D947E-7549-4003-A873-1145366817F3}" presName="textRect" presStyleLbl="revTx" presStyleIdx="0" presStyleCnt="3">
        <dgm:presLayoutVars>
          <dgm:chMax val="1"/>
          <dgm:chPref val="1"/>
        </dgm:presLayoutVars>
      </dgm:prSet>
      <dgm:spPr/>
    </dgm:pt>
    <dgm:pt modelId="{34C2FBE9-A16F-4632-BEDF-DD4992D19D39}" type="pres">
      <dgm:prSet presAssocID="{C1964759-E37F-4AC9-BFF7-EA65F5BDF3B3}" presName="sibTrans" presStyleCnt="0"/>
      <dgm:spPr/>
    </dgm:pt>
    <dgm:pt modelId="{C938F1F9-C6B5-402B-A4E4-D91CB3FC2BEC}" type="pres">
      <dgm:prSet presAssocID="{42F7E45D-7304-4D97-81EF-252FF19A7D7A}" presName="compNode" presStyleCnt="0"/>
      <dgm:spPr/>
    </dgm:pt>
    <dgm:pt modelId="{1800B9E1-0B5A-4059-A207-E1318FC616E5}" type="pres">
      <dgm:prSet presAssocID="{42F7E45D-7304-4D97-81EF-252FF19A7D7A}" presName="iconBgRect" presStyleLbl="bgShp" presStyleIdx="1" presStyleCnt="3"/>
      <dgm:spPr/>
    </dgm:pt>
    <dgm:pt modelId="{EDF99731-E0A5-45C9-9637-76A8A3EF3490}" type="pres">
      <dgm:prSet presAssocID="{42F7E45D-7304-4D97-81EF-252FF19A7D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6F826FD-5BD1-4B24-9E5A-289518CF3B4D}" type="pres">
      <dgm:prSet presAssocID="{42F7E45D-7304-4D97-81EF-252FF19A7D7A}" presName="spaceRect" presStyleCnt="0"/>
      <dgm:spPr/>
    </dgm:pt>
    <dgm:pt modelId="{43AF1422-CA26-4745-8F3D-C26D001FAB45}" type="pres">
      <dgm:prSet presAssocID="{42F7E45D-7304-4D97-81EF-252FF19A7D7A}" presName="textRect" presStyleLbl="revTx" presStyleIdx="1" presStyleCnt="3">
        <dgm:presLayoutVars>
          <dgm:chMax val="1"/>
          <dgm:chPref val="1"/>
        </dgm:presLayoutVars>
      </dgm:prSet>
      <dgm:spPr/>
    </dgm:pt>
    <dgm:pt modelId="{978F6A8A-AD9B-430C-88C9-340108A02997}" type="pres">
      <dgm:prSet presAssocID="{E228EA5C-0599-4B65-8AB0-1AC7E3026C6E}" presName="sibTrans" presStyleCnt="0"/>
      <dgm:spPr/>
    </dgm:pt>
    <dgm:pt modelId="{D020B42E-1D71-48CF-B41C-76FBC50EFFBD}" type="pres">
      <dgm:prSet presAssocID="{242C7618-94FD-4AAA-B142-A93D0E0D1647}" presName="compNode" presStyleCnt="0"/>
      <dgm:spPr/>
    </dgm:pt>
    <dgm:pt modelId="{A4AEC2B3-9DD2-4D0B-AA07-58011CF3F11C}" type="pres">
      <dgm:prSet presAssocID="{242C7618-94FD-4AAA-B142-A93D0E0D1647}" presName="iconBgRect" presStyleLbl="bgShp" presStyleIdx="2" presStyleCnt="3"/>
      <dgm:spPr/>
    </dgm:pt>
    <dgm:pt modelId="{1727E5A2-F916-4540-8CE4-78FC68A0F626}" type="pres">
      <dgm:prSet presAssocID="{242C7618-94FD-4AAA-B142-A93D0E0D16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3BAEE6F-9654-4FFF-A57D-E4F481AD09A7}" type="pres">
      <dgm:prSet presAssocID="{242C7618-94FD-4AAA-B142-A93D0E0D1647}" presName="spaceRect" presStyleCnt="0"/>
      <dgm:spPr/>
    </dgm:pt>
    <dgm:pt modelId="{D50DA9DB-CF77-4078-BFDF-ED28BFEE0359}" type="pres">
      <dgm:prSet presAssocID="{242C7618-94FD-4AAA-B142-A93D0E0D16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D44505-39E4-4B54-9D49-F1F4390B501F}" srcId="{CE813172-F95D-404F-BF42-61A65DCFCE8D}" destId="{562D947E-7549-4003-A873-1145366817F3}" srcOrd="0" destOrd="0" parTransId="{3D3EA88E-DAF1-46D0-B043-9F5B25D9565D}" sibTransId="{C1964759-E37F-4AC9-BFF7-EA65F5BDF3B3}"/>
    <dgm:cxn modelId="{46F58F5B-1526-4E1B-B717-2E8C11CF3DA9}" type="presOf" srcId="{562D947E-7549-4003-A873-1145366817F3}" destId="{A1397805-A6D6-4921-A1ED-A7F8C49D29D4}" srcOrd="0" destOrd="0" presId="urn:microsoft.com/office/officeart/2018/5/layout/IconCircleLabelList"/>
    <dgm:cxn modelId="{C327D269-1B82-47A7-8893-0B62F19FA172}" type="presOf" srcId="{CE813172-F95D-404F-BF42-61A65DCFCE8D}" destId="{6E57A239-2327-4F84-9326-35B31AC2D46F}" srcOrd="0" destOrd="0" presId="urn:microsoft.com/office/officeart/2018/5/layout/IconCircleLabelList"/>
    <dgm:cxn modelId="{D9F597A2-3FB8-42C1-AFF5-83B121A507FF}" type="presOf" srcId="{242C7618-94FD-4AAA-B142-A93D0E0D1647}" destId="{D50DA9DB-CF77-4078-BFDF-ED28BFEE0359}" srcOrd="0" destOrd="0" presId="urn:microsoft.com/office/officeart/2018/5/layout/IconCircleLabelList"/>
    <dgm:cxn modelId="{E08113C4-D1D9-4E24-B574-905AFB57599E}" srcId="{CE813172-F95D-404F-BF42-61A65DCFCE8D}" destId="{42F7E45D-7304-4D97-81EF-252FF19A7D7A}" srcOrd="1" destOrd="0" parTransId="{22664F39-072F-468D-BA67-C5951BDDA2B0}" sibTransId="{E228EA5C-0599-4B65-8AB0-1AC7E3026C6E}"/>
    <dgm:cxn modelId="{38FA3DD8-983E-4DDC-BB19-ADB0BE0318F1}" type="presOf" srcId="{42F7E45D-7304-4D97-81EF-252FF19A7D7A}" destId="{43AF1422-CA26-4745-8F3D-C26D001FAB45}" srcOrd="0" destOrd="0" presId="urn:microsoft.com/office/officeart/2018/5/layout/IconCircleLabelList"/>
    <dgm:cxn modelId="{A8434AF8-D1AE-40D9-A849-03F55840DFDF}" srcId="{CE813172-F95D-404F-BF42-61A65DCFCE8D}" destId="{242C7618-94FD-4AAA-B142-A93D0E0D1647}" srcOrd="2" destOrd="0" parTransId="{E4F72DD8-6EBA-4BBB-B20E-2D8C1CDA66B3}" sibTransId="{2EB98625-2116-482C-AC53-CDE7ECDAF388}"/>
    <dgm:cxn modelId="{C283038F-6FF4-43D3-B871-5763758D3E3B}" type="presParOf" srcId="{6E57A239-2327-4F84-9326-35B31AC2D46F}" destId="{6CCDB149-D6D7-4E8C-8A05-1D616F701EC0}" srcOrd="0" destOrd="0" presId="urn:microsoft.com/office/officeart/2018/5/layout/IconCircleLabelList"/>
    <dgm:cxn modelId="{1CBC4BEE-DE8E-42FA-932C-C27503B0950F}" type="presParOf" srcId="{6CCDB149-D6D7-4E8C-8A05-1D616F701EC0}" destId="{F28602F3-FE64-43D0-9AE2-D2C1E30C6DB3}" srcOrd="0" destOrd="0" presId="urn:microsoft.com/office/officeart/2018/5/layout/IconCircleLabelList"/>
    <dgm:cxn modelId="{DB59734A-95DE-4238-9E13-895A665D336E}" type="presParOf" srcId="{6CCDB149-D6D7-4E8C-8A05-1D616F701EC0}" destId="{BEFFE2D7-A7CB-4317-BADF-5D6836CFD347}" srcOrd="1" destOrd="0" presId="urn:microsoft.com/office/officeart/2018/5/layout/IconCircleLabelList"/>
    <dgm:cxn modelId="{7B3074CD-D703-401B-86E0-10B470E42AAB}" type="presParOf" srcId="{6CCDB149-D6D7-4E8C-8A05-1D616F701EC0}" destId="{CB0BF3F4-1D6E-4B5D-8E57-E14AAAB1E41E}" srcOrd="2" destOrd="0" presId="urn:microsoft.com/office/officeart/2018/5/layout/IconCircleLabelList"/>
    <dgm:cxn modelId="{AC930BAE-6299-4F3D-878E-81B33DE0D9B9}" type="presParOf" srcId="{6CCDB149-D6D7-4E8C-8A05-1D616F701EC0}" destId="{A1397805-A6D6-4921-A1ED-A7F8C49D29D4}" srcOrd="3" destOrd="0" presId="urn:microsoft.com/office/officeart/2018/5/layout/IconCircleLabelList"/>
    <dgm:cxn modelId="{90BFBB99-5F9C-480D-AA85-E4F7A6B0B142}" type="presParOf" srcId="{6E57A239-2327-4F84-9326-35B31AC2D46F}" destId="{34C2FBE9-A16F-4632-BEDF-DD4992D19D39}" srcOrd="1" destOrd="0" presId="urn:microsoft.com/office/officeart/2018/5/layout/IconCircleLabelList"/>
    <dgm:cxn modelId="{68B5CA25-698E-46BC-BD90-BCBA8072817F}" type="presParOf" srcId="{6E57A239-2327-4F84-9326-35B31AC2D46F}" destId="{C938F1F9-C6B5-402B-A4E4-D91CB3FC2BEC}" srcOrd="2" destOrd="0" presId="urn:microsoft.com/office/officeart/2018/5/layout/IconCircleLabelList"/>
    <dgm:cxn modelId="{EE87039C-3B08-466D-B634-3962FC94C7E7}" type="presParOf" srcId="{C938F1F9-C6B5-402B-A4E4-D91CB3FC2BEC}" destId="{1800B9E1-0B5A-4059-A207-E1318FC616E5}" srcOrd="0" destOrd="0" presId="urn:microsoft.com/office/officeart/2018/5/layout/IconCircleLabelList"/>
    <dgm:cxn modelId="{F8960B82-274A-47EF-9BEF-E3C09B2058FD}" type="presParOf" srcId="{C938F1F9-C6B5-402B-A4E4-D91CB3FC2BEC}" destId="{EDF99731-E0A5-45C9-9637-76A8A3EF3490}" srcOrd="1" destOrd="0" presId="urn:microsoft.com/office/officeart/2018/5/layout/IconCircleLabelList"/>
    <dgm:cxn modelId="{86E6D79B-8178-481D-B05A-1D18D659C57B}" type="presParOf" srcId="{C938F1F9-C6B5-402B-A4E4-D91CB3FC2BEC}" destId="{86F826FD-5BD1-4B24-9E5A-289518CF3B4D}" srcOrd="2" destOrd="0" presId="urn:microsoft.com/office/officeart/2018/5/layout/IconCircleLabelList"/>
    <dgm:cxn modelId="{BA8CC414-DD71-4ED1-B3CB-A921C0027432}" type="presParOf" srcId="{C938F1F9-C6B5-402B-A4E4-D91CB3FC2BEC}" destId="{43AF1422-CA26-4745-8F3D-C26D001FAB45}" srcOrd="3" destOrd="0" presId="urn:microsoft.com/office/officeart/2018/5/layout/IconCircleLabelList"/>
    <dgm:cxn modelId="{50B6D003-F9DB-4BC7-B6BE-6A6C9ECD87FA}" type="presParOf" srcId="{6E57A239-2327-4F84-9326-35B31AC2D46F}" destId="{978F6A8A-AD9B-430C-88C9-340108A02997}" srcOrd="3" destOrd="0" presId="urn:microsoft.com/office/officeart/2018/5/layout/IconCircleLabelList"/>
    <dgm:cxn modelId="{F75BD655-1C67-4A77-B259-A2C390D201C2}" type="presParOf" srcId="{6E57A239-2327-4F84-9326-35B31AC2D46F}" destId="{D020B42E-1D71-48CF-B41C-76FBC50EFFBD}" srcOrd="4" destOrd="0" presId="urn:microsoft.com/office/officeart/2018/5/layout/IconCircleLabelList"/>
    <dgm:cxn modelId="{B0FE64B0-C3BE-4BC5-A936-237ED26DEE87}" type="presParOf" srcId="{D020B42E-1D71-48CF-B41C-76FBC50EFFBD}" destId="{A4AEC2B3-9DD2-4D0B-AA07-58011CF3F11C}" srcOrd="0" destOrd="0" presId="urn:microsoft.com/office/officeart/2018/5/layout/IconCircleLabelList"/>
    <dgm:cxn modelId="{438452E3-BCBC-4BB6-8DB0-B486A039C99F}" type="presParOf" srcId="{D020B42E-1D71-48CF-B41C-76FBC50EFFBD}" destId="{1727E5A2-F916-4540-8CE4-78FC68A0F626}" srcOrd="1" destOrd="0" presId="urn:microsoft.com/office/officeart/2018/5/layout/IconCircleLabelList"/>
    <dgm:cxn modelId="{A29F6787-0929-495F-99F9-ED7C394C6D23}" type="presParOf" srcId="{D020B42E-1D71-48CF-B41C-76FBC50EFFBD}" destId="{83BAEE6F-9654-4FFF-A57D-E4F481AD09A7}" srcOrd="2" destOrd="0" presId="urn:microsoft.com/office/officeart/2018/5/layout/IconCircleLabelList"/>
    <dgm:cxn modelId="{A3E1EAF5-12BC-4386-B166-9C5B334A55D0}" type="presParOf" srcId="{D020B42E-1D71-48CF-B41C-76FBC50EFFBD}" destId="{D50DA9DB-CF77-4078-BFDF-ED28BFEE03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602F3-FE64-43D0-9AE2-D2C1E30C6DB3}">
      <dsp:nvSpPr>
        <dsp:cNvPr id="0" name=""/>
        <dsp:cNvSpPr/>
      </dsp:nvSpPr>
      <dsp:spPr>
        <a:xfrm>
          <a:off x="625409" y="40818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FE2D7-A7CB-4317-BADF-5D6836CFD347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97805-A6D6-4921-A1ED-A7F8C49D29D4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Our Key Skills and Suitability</a:t>
          </a:r>
          <a:endParaRPr lang="en-US" sz="2500" kern="1200"/>
        </a:p>
      </dsp:txBody>
      <dsp:txXfrm>
        <a:off x="66003" y="2335819"/>
        <a:ext cx="2868750" cy="720000"/>
      </dsp:txXfrm>
    </dsp:sp>
    <dsp:sp modelId="{1800B9E1-0B5A-4059-A207-E1318FC616E5}">
      <dsp:nvSpPr>
        <dsp:cNvPr id="0" name=""/>
        <dsp:cNvSpPr/>
      </dsp:nvSpPr>
      <dsp:spPr>
        <a:xfrm>
          <a:off x="3996190" y="40818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99731-E0A5-45C9-9637-76A8A3EF3490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F1422-CA26-4745-8F3D-C26D001FAB45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Our Approach</a:t>
          </a:r>
          <a:endParaRPr lang="en-US" sz="2500" kern="1200"/>
        </a:p>
      </dsp:txBody>
      <dsp:txXfrm>
        <a:off x="3436784" y="2335819"/>
        <a:ext cx="2868750" cy="720000"/>
      </dsp:txXfrm>
    </dsp:sp>
    <dsp:sp modelId="{A4AEC2B3-9DD2-4D0B-AA07-58011CF3F11C}">
      <dsp:nvSpPr>
        <dsp:cNvPr id="0" name=""/>
        <dsp:cNvSpPr/>
      </dsp:nvSpPr>
      <dsp:spPr>
        <a:xfrm>
          <a:off x="7366972" y="40818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7E5A2-F916-4540-8CE4-78FC68A0F626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DA9DB-CF77-4078-BFDF-ED28BFEE0359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Why We Would Like This Project</a:t>
          </a:r>
          <a:endParaRPr lang="en-US" sz="2500" kern="1200"/>
        </a:p>
      </dsp:txBody>
      <dsp:txXfrm>
        <a:off x="6807565" y="2335819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F0C6-3F2E-4E4D-BF14-3FC503BED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2846-E70A-4812-95F4-921D0FBD3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17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02846-E70A-4812-95F4-921D0FBD33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47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02846-E70A-4812-95F4-921D0FBD33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06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02846-E70A-4812-95F4-921D0FBD33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2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02846-E70A-4812-95F4-921D0FBD33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15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2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46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286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674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4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2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1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9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2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4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4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55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58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83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Collaborative Device and Data Management in the Domestic Internet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b="1" u="sng"/>
              <a:t>Group 26</a:t>
            </a:r>
            <a:r>
              <a:rPr lang="en-GB"/>
              <a:t>: Mario Jose George Garcia, Thomas Seaman, Ian Nkwocha, Berk Demir, </a:t>
            </a:r>
            <a:r>
              <a:rPr lang="en-GB" err="1"/>
              <a:t>Zaki</a:t>
            </a:r>
            <a:r>
              <a:rPr lang="en-GB"/>
              <a:t> </a:t>
            </a:r>
            <a:r>
              <a:rPr lang="en-GB" err="1"/>
              <a:t>Kalha</a:t>
            </a:r>
            <a:r>
              <a:rPr lang="en-GB"/>
              <a:t>, </a:t>
            </a:r>
            <a:r>
              <a:rPr lang="en-GB" err="1"/>
              <a:t>Buluthan</a:t>
            </a:r>
            <a:r>
              <a:rPr lang="en-GB"/>
              <a:t> Bozkurt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435F-E00B-49AF-8BFF-62EFF795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ABOUT 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E2E2-2017-4E56-92AB-E1CA07EC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Team Leader: Mario</a:t>
            </a:r>
          </a:p>
          <a:p>
            <a:r>
              <a:rPr lang="en-GB"/>
              <a:t>Team Admin: Thomas</a:t>
            </a:r>
          </a:p>
          <a:p>
            <a:r>
              <a:rPr lang="en-GB"/>
              <a:t>Git Master: Ian</a:t>
            </a:r>
          </a:p>
          <a:p>
            <a:r>
              <a:rPr lang="en-GB"/>
              <a:t>Team Member: Berk</a:t>
            </a:r>
          </a:p>
          <a:p>
            <a:r>
              <a:rPr lang="en-GB"/>
              <a:t>Team Member: </a:t>
            </a:r>
            <a:r>
              <a:rPr lang="en-GB" err="1"/>
              <a:t>Buluthan</a:t>
            </a:r>
            <a:endParaRPr lang="en-GB"/>
          </a:p>
          <a:p>
            <a:r>
              <a:rPr lang="en-GB"/>
              <a:t>Team Member: </a:t>
            </a:r>
            <a:r>
              <a:rPr lang="en-GB" err="1"/>
              <a:t>Zaki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C7EA9-87FA-4EBF-8A89-D5544160EB52}"/>
              </a:ext>
            </a:extLst>
          </p:cNvPr>
          <p:cNvSpPr txBox="1"/>
          <p:nvPr/>
        </p:nvSpPr>
        <p:spPr>
          <a:xfrm>
            <a:off x="3261819" y="1998701"/>
            <a:ext cx="646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 Short Overview Of Our Roles And What We Bring To This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F74B-FACD-4983-B108-1A4B07A9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PROPOSED APPROACH -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807B-138E-4990-8670-A288A3CF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66383"/>
          </a:xfrm>
        </p:spPr>
        <p:txBody>
          <a:bodyPr>
            <a:normAutofit lnSpcReduction="10000"/>
          </a:bodyPr>
          <a:lstStyle/>
          <a:p>
            <a:r>
              <a:rPr lang="en-GB"/>
              <a:t>Raspberry Pi</a:t>
            </a:r>
          </a:p>
          <a:p>
            <a:pPr lvl="1"/>
            <a:r>
              <a:rPr lang="en-GB" sz="1400"/>
              <a:t>Python Scripts To Control Sensors</a:t>
            </a:r>
            <a:endParaRPr lang="en-GB"/>
          </a:p>
          <a:p>
            <a:r>
              <a:rPr lang="en-GB"/>
              <a:t>Object Oriented Approach</a:t>
            </a:r>
          </a:p>
          <a:p>
            <a:pPr lvl="1"/>
            <a:r>
              <a:rPr lang="en-GB" sz="1600"/>
              <a:t>Programming Sensor Modules As Objects Which Interface With a Device object</a:t>
            </a:r>
          </a:p>
          <a:p>
            <a:pPr lvl="1"/>
            <a:r>
              <a:rPr lang="en-GB" sz="1600"/>
              <a:t>Modules Split Up Between Pairs</a:t>
            </a:r>
            <a:endParaRPr lang="en-GB"/>
          </a:p>
          <a:p>
            <a:r>
              <a:rPr lang="en-GB"/>
              <a:t>GUI</a:t>
            </a:r>
          </a:p>
          <a:p>
            <a:pPr lvl="1"/>
            <a:r>
              <a:rPr lang="en-GB" sz="1400"/>
              <a:t>HTML/CSS/JS</a:t>
            </a:r>
          </a:p>
          <a:p>
            <a:pPr lvl="1"/>
            <a:r>
              <a:rPr lang="en-GB" sz="1400"/>
              <a:t>Python - Kivy</a:t>
            </a:r>
          </a:p>
          <a:p>
            <a:pPr lvl="1"/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89805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6A2B-8D02-448A-8FD7-4795A2EA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27" y="681754"/>
            <a:ext cx="10018713" cy="1752599"/>
          </a:xfrm>
        </p:spPr>
        <p:txBody>
          <a:bodyPr/>
          <a:lstStyle/>
          <a:p>
            <a:r>
              <a:rPr lang="en-GB"/>
              <a:t>PROPOSED APPROACH - MANAGEMENT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92BAB6-1401-464E-9F1D-BF3DD4663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113" r="-304" b="63387"/>
          <a:stretch/>
        </p:blipFill>
        <p:spPr>
          <a:xfrm>
            <a:off x="6588149" y="3552699"/>
            <a:ext cx="5609297" cy="1455334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589361-243C-45F6-8F90-8C24A83F0846}"/>
              </a:ext>
            </a:extLst>
          </p:cNvPr>
          <p:cNvSpPr/>
          <p:nvPr/>
        </p:nvSpPr>
        <p:spPr>
          <a:xfrm>
            <a:off x="8962811" y="3552699"/>
            <a:ext cx="789428" cy="162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08C5CA-78AA-4C6A-8BDF-B345F840FC8C}"/>
              </a:ext>
            </a:extLst>
          </p:cNvPr>
          <p:cNvSpPr txBox="1">
            <a:spLocks/>
          </p:cNvSpPr>
          <p:nvPr/>
        </p:nvSpPr>
        <p:spPr>
          <a:xfrm>
            <a:off x="1468127" y="2073657"/>
            <a:ext cx="6004052" cy="3785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Bi-Weekly Meetings</a:t>
            </a:r>
          </a:p>
          <a:p>
            <a:pPr lvl="1"/>
            <a:r>
              <a:rPr lang="en-GB" sz="1800"/>
              <a:t>Source New Requirements</a:t>
            </a:r>
          </a:p>
          <a:p>
            <a:pPr lvl="1"/>
            <a:r>
              <a:rPr lang="en-GB" sz="1800"/>
              <a:t>Making Adjustments/ Additions To Kanban Board</a:t>
            </a:r>
            <a:endParaRPr lang="en-GB" sz="1600"/>
          </a:p>
          <a:p>
            <a:r>
              <a:rPr lang="en-GB"/>
              <a:t>Kanban Board</a:t>
            </a:r>
          </a:p>
          <a:p>
            <a:pPr lvl="1"/>
            <a:r>
              <a:rPr lang="en-GB" sz="1600"/>
              <a:t>Dividing Up And Tracking Tasks</a:t>
            </a:r>
          </a:p>
          <a:p>
            <a:pPr lvl="1"/>
            <a:r>
              <a:rPr lang="en-GB" sz="1600"/>
              <a:t>Paired Programming To Reduce Skill Deficiencies</a:t>
            </a:r>
          </a:p>
          <a:p>
            <a:r>
              <a:rPr lang="en-GB"/>
              <a:t>GitLab</a:t>
            </a:r>
          </a:p>
          <a:p>
            <a:pPr lvl="1"/>
            <a:r>
              <a:rPr lang="en-GB" sz="1600"/>
              <a:t>Version Control and Backups</a:t>
            </a:r>
          </a:p>
          <a:p>
            <a:pPr lvl="1"/>
            <a:r>
              <a:rPr lang="en-GB" sz="1600"/>
              <a:t>Automatic Integration Testing</a:t>
            </a:r>
          </a:p>
          <a:p>
            <a:r>
              <a:rPr lang="en-GB" sz="2000"/>
              <a:t>University Email And Calendar</a:t>
            </a:r>
          </a:p>
          <a:p>
            <a:pPr lvl="1"/>
            <a:r>
              <a:rPr lang="en-GB" sz="1600"/>
              <a:t>Planning meetings &amp; Liaison</a:t>
            </a:r>
          </a:p>
        </p:txBody>
      </p:sp>
    </p:spTree>
    <p:extLst>
      <p:ext uri="{BB962C8B-B14F-4D97-AF65-F5344CB8AC3E}">
        <p14:creationId xmlns:p14="http://schemas.microsoft.com/office/powerpoint/2010/main" val="35218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F74B-FACD-4983-B108-1A4B07A9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0706"/>
            <a:ext cx="10018713" cy="1752599"/>
          </a:xfrm>
        </p:spPr>
        <p:txBody>
          <a:bodyPr/>
          <a:lstStyle/>
          <a:p>
            <a:r>
              <a:rPr lang="en-GB"/>
              <a:t>MILESTONES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E9F32-37A5-44EB-9F79-2F9BCA77A377}"/>
              </a:ext>
            </a:extLst>
          </p:cNvPr>
          <p:cNvSpPr txBox="1"/>
          <p:nvPr/>
        </p:nvSpPr>
        <p:spPr>
          <a:xfrm>
            <a:off x="1381353" y="1508009"/>
            <a:ext cx="53015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spAutoFit/>
          </a:bodyPr>
          <a:lstStyle/>
          <a:p>
            <a:r>
              <a:rPr lang="en-US" b="1" dirty="0"/>
              <a:t>October-December Cycle </a:t>
            </a:r>
          </a:p>
          <a:p>
            <a:r>
              <a:rPr lang="en-US" dirty="0"/>
              <a:t>Gather requirements and specs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 November) </a:t>
            </a:r>
            <a:r>
              <a:rPr lang="en-US" dirty="0"/>
              <a:t>   </a:t>
            </a:r>
          </a:p>
          <a:p>
            <a:r>
              <a:rPr lang="en-US" dirty="0"/>
              <a:t>Finalize pre-development documentation  &amp; begin development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(November)</a:t>
            </a:r>
            <a:r>
              <a:rPr lang="en-US" dirty="0"/>
              <a:t> </a:t>
            </a:r>
          </a:p>
          <a:p>
            <a:r>
              <a:rPr lang="en-US" dirty="0"/>
              <a:t>Basic Prototype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(December)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8A9A8-9601-4EF3-AB45-1B7A9D0C90E5}"/>
              </a:ext>
            </a:extLst>
          </p:cNvPr>
          <p:cNvSpPr txBox="1"/>
          <p:nvPr/>
        </p:nvSpPr>
        <p:spPr>
          <a:xfrm>
            <a:off x="6493667" y="3491548"/>
            <a:ext cx="4892842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spAutoFit/>
          </a:bodyPr>
          <a:lstStyle/>
          <a:p>
            <a:pPr fontAlgn="base"/>
            <a:r>
              <a:rPr lang="en-GB" b="1"/>
              <a:t>January-March Cycle</a:t>
            </a:r>
            <a:r>
              <a:rPr lang="en-GB"/>
              <a:t> </a:t>
            </a:r>
          </a:p>
          <a:p>
            <a:pPr fontAlgn="base"/>
            <a:r>
              <a:rPr lang="en-GB"/>
              <a:t>Finish minimal viable product, get feedback and decide on potential extensions 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(March) </a:t>
            </a:r>
          </a:p>
          <a:p>
            <a:pPr fontAlgn="base"/>
            <a:r>
              <a:rPr lang="en-GB"/>
              <a:t>Begin product extensions 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(March) 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88A6C-00F0-489E-A7B0-631888F32D53}"/>
              </a:ext>
            </a:extLst>
          </p:cNvPr>
          <p:cNvSpPr txBox="1"/>
          <p:nvPr/>
        </p:nvSpPr>
        <p:spPr>
          <a:xfrm>
            <a:off x="2087527" y="4980183"/>
            <a:ext cx="4376519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lstStyle/>
          <a:p>
            <a:pPr fontAlgn="base"/>
            <a:r>
              <a:rPr lang="en-GB" b="1"/>
              <a:t>March-May Cycle</a:t>
            </a:r>
            <a:r>
              <a:rPr lang="en-GB"/>
              <a:t> </a:t>
            </a:r>
          </a:p>
          <a:p>
            <a:pPr fontAlgn="base"/>
            <a:r>
              <a:rPr lang="en-GB"/>
              <a:t>Finish final product and get feedback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 (April) </a:t>
            </a:r>
          </a:p>
          <a:p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3E4E7CF-2811-47D4-A230-FC1FC79DF072}"/>
              </a:ext>
            </a:extLst>
          </p:cNvPr>
          <p:cNvSpPr/>
          <p:nvPr/>
        </p:nvSpPr>
        <p:spPr>
          <a:xfrm rot="8383314">
            <a:off x="6094706" y="4810097"/>
            <a:ext cx="738678" cy="484632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220292-7481-4E7A-B030-D11A7FF66603}"/>
              </a:ext>
            </a:extLst>
          </p:cNvPr>
          <p:cNvSpPr/>
          <p:nvPr/>
        </p:nvSpPr>
        <p:spPr>
          <a:xfrm rot="2467384">
            <a:off x="5836405" y="3096739"/>
            <a:ext cx="784295" cy="484632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EB48-D42C-43D1-B0EC-CEBF1564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70" y="338959"/>
            <a:ext cx="10018713" cy="1752599"/>
          </a:xfrm>
        </p:spPr>
        <p:txBody>
          <a:bodyPr/>
          <a:lstStyle/>
          <a:p>
            <a:r>
              <a:rPr lang="en-GB"/>
              <a:t>WHY WE ARE SUITABLE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7945-5BF9-4EB0-9F42-4EAD024B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938" y="2093969"/>
            <a:ext cx="10397085" cy="4029303"/>
          </a:xfrm>
        </p:spPr>
        <p:txBody>
          <a:bodyPr numCol="2">
            <a:normAutofit fontScale="85000" lnSpcReduction="20000"/>
          </a:bodyPr>
          <a:lstStyle/>
          <a:p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Technical skills</a:t>
            </a:r>
          </a:p>
          <a:p>
            <a:pPr lvl="1"/>
            <a:r>
              <a:rPr lang="en-GB" sz="1600"/>
              <a:t>Experience using raspberry pi</a:t>
            </a:r>
          </a:p>
          <a:p>
            <a:pPr lvl="1"/>
            <a:r>
              <a:rPr lang="en-GB" sz="1600"/>
              <a:t>Git and Junit testing</a:t>
            </a:r>
          </a:p>
          <a:p>
            <a:pPr lvl="1"/>
            <a:r>
              <a:rPr lang="en-GB" sz="1600"/>
              <a:t>MySQL for storing users</a:t>
            </a:r>
            <a:endParaRPr lang="en-GB" sz="1600" b="1">
              <a:solidFill>
                <a:srgbClr val="FF0000"/>
              </a:solidFill>
            </a:endParaRPr>
          </a:p>
          <a:p>
            <a:pPr lvl="1"/>
            <a:r>
              <a:rPr lang="en-GB" sz="1600">
                <a:solidFill>
                  <a:srgbClr val="000000"/>
                </a:solidFill>
              </a:rPr>
              <a:t>Studied Electronics</a:t>
            </a:r>
          </a:p>
          <a:p>
            <a:r>
              <a:rPr lang="en-GB" b="1">
                <a:solidFill>
                  <a:schemeClr val="accent1">
                    <a:lumMod val="50000"/>
                  </a:schemeClr>
                </a:solidFill>
              </a:rPr>
              <a:t>Soft Skills</a:t>
            </a:r>
          </a:p>
          <a:p>
            <a:pPr lvl="1"/>
            <a:r>
              <a:rPr lang="en-GB" sz="1600"/>
              <a:t>Working in teams, communication</a:t>
            </a:r>
          </a:p>
          <a:p>
            <a:pPr lvl="1"/>
            <a:r>
              <a:rPr lang="en-GB" sz="1600"/>
              <a:t>Team Leadership skills (Mario)</a:t>
            </a:r>
            <a:endParaRPr lang="en-GB" sz="1600" b="1">
              <a:solidFill>
                <a:srgbClr val="FF0000"/>
              </a:solidFill>
            </a:endParaRPr>
          </a:p>
          <a:p>
            <a:r>
              <a:rPr lang="en-GB" sz="26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Project Management Skills</a:t>
            </a:r>
            <a:endParaRPr lang="en-US" sz="260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/>
            <a:r>
              <a:rPr lang="en-GB" sz="1600">
                <a:ea typeface="+mn-lt"/>
                <a:cs typeface="+mn-lt"/>
              </a:rPr>
              <a:t>Knowledge Of How To Use Scrum </a:t>
            </a:r>
            <a:endParaRPr lang="en-US" sz="1600">
              <a:ea typeface="+mn-lt"/>
              <a:cs typeface="+mn-lt"/>
            </a:endParaRPr>
          </a:p>
          <a:p>
            <a:pPr lvl="1"/>
            <a:r>
              <a:rPr lang="en-GB" sz="1600">
                <a:ea typeface="+mn-lt"/>
                <a:cs typeface="+mn-lt"/>
              </a:rPr>
              <a:t>Experience Using Kanban Board (Berk, Ian)</a:t>
            </a:r>
          </a:p>
          <a:p>
            <a:pPr marL="457200" lvl="1" indent="0">
              <a:buNone/>
            </a:pPr>
            <a:endParaRPr lang="en-GB"/>
          </a:p>
          <a:p>
            <a:r>
              <a:rPr lang="en-GB" sz="25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Our Academic Backgrounds</a:t>
            </a:r>
            <a:endParaRPr lang="en-US" sz="250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1028700" lvl="1"/>
            <a:r>
              <a:rPr lang="en-GB" sz="1600">
                <a:ea typeface="+mn-lt"/>
                <a:cs typeface="+mn-lt"/>
              </a:rPr>
              <a:t>Development Of Application For Client In IB Computing (Ian)</a:t>
            </a:r>
            <a:endParaRPr lang="en-US" sz="1600">
              <a:ea typeface="+mn-lt"/>
              <a:cs typeface="+mn-lt"/>
            </a:endParaRPr>
          </a:p>
          <a:p>
            <a:pPr marL="1028700" lvl="1"/>
            <a:r>
              <a:rPr lang="en-GB" sz="1600">
                <a:ea typeface="+mn-lt"/>
                <a:cs typeface="+mn-lt"/>
              </a:rPr>
              <a:t>Electrical Engineering Summer Credit Course at Harvard (Berk)</a:t>
            </a:r>
          </a:p>
          <a:p>
            <a:pPr marL="1028700" lvl="1"/>
            <a:r>
              <a:rPr lang="en-GB" sz="1600">
                <a:ea typeface="+mn-lt"/>
                <a:cs typeface="+mn-lt"/>
              </a:rPr>
              <a:t>IB Physics Extended Essay on Electronics (Berk)</a:t>
            </a:r>
            <a:endParaRPr lang="en-US" sz="1600">
              <a:ea typeface="+mn-lt"/>
              <a:cs typeface="+mn-lt"/>
            </a:endParaRPr>
          </a:p>
          <a:p>
            <a:r>
              <a:rPr lang="en-GB" sz="2500" b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Our Personal Experience</a:t>
            </a:r>
            <a:endParaRPr lang="en-US" sz="250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1028700" lvl="1"/>
            <a:r>
              <a:rPr lang="en-GB" sz="1600">
                <a:ea typeface="+mn-lt"/>
                <a:cs typeface="+mn-lt"/>
              </a:rPr>
              <a:t>Owning Raspberry Pi (Ian)</a:t>
            </a:r>
            <a:endParaRPr lang="en-US" sz="1600">
              <a:ea typeface="+mn-lt"/>
              <a:cs typeface="+mn-lt"/>
            </a:endParaRPr>
          </a:p>
          <a:p>
            <a:pPr marL="1028700" lvl="1"/>
            <a:r>
              <a:rPr lang="en-GB" sz="1600">
                <a:ea typeface="+mn-lt"/>
                <a:cs typeface="+mn-lt"/>
              </a:rPr>
              <a:t>Researching Risks Of IoT Devices (Mario)</a:t>
            </a:r>
            <a:endParaRPr lang="en-US" sz="1600">
              <a:ea typeface="+mn-lt"/>
              <a:cs typeface="+mn-lt"/>
            </a:endParaRPr>
          </a:p>
          <a:p>
            <a:pPr marL="1028700" lvl="1"/>
            <a:r>
              <a:rPr lang="en-GB" sz="1600">
                <a:ea typeface="+mn-lt"/>
                <a:cs typeface="+mn-lt"/>
              </a:rPr>
              <a:t>Mobile App Development Internship (Zaki)</a:t>
            </a:r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355D-A3A9-4BC7-941D-F415EEE8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GB" sz="400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C4C40B-FD0F-443F-8C62-1FF4AE5F4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3235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76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3762A35097C429A67BA5A34846322" ma:contentTypeVersion="6" ma:contentTypeDescription="Create a new document." ma:contentTypeScope="" ma:versionID="03ff5457b303ad0a3a8a9a73485bed92">
  <xsd:schema xmlns:xsd="http://www.w3.org/2001/XMLSchema" xmlns:xs="http://www.w3.org/2001/XMLSchema" xmlns:p="http://schemas.microsoft.com/office/2006/metadata/properties" xmlns:ns2="0573a652-6369-4af9-ae03-6d734362d4ce" xmlns:ns3="d8c437ea-8e58-4378-8df1-9109504bfb88" targetNamespace="http://schemas.microsoft.com/office/2006/metadata/properties" ma:root="true" ma:fieldsID="0cc48f6021de1286a1635fe73bfe0aea" ns2:_="" ns3:_="">
    <xsd:import namespace="0573a652-6369-4af9-ae03-6d734362d4ce"/>
    <xsd:import namespace="d8c437ea-8e58-4378-8df1-9109504bf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73a652-6369-4af9-ae03-6d734362d4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437ea-8e58-4378-8df1-9109504b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2001C2-96F5-4746-B42A-7CFF078430B0}">
  <ds:schemaRefs>
    <ds:schemaRef ds:uri="http://schemas.microsoft.com/office/2006/metadata/properties"/>
    <ds:schemaRef ds:uri="http://schemas.microsoft.com/office/infopath/2007/PartnerControls"/>
    <ds:schemaRef ds:uri="0573a652-6369-4af9-ae03-6d734362d4ce"/>
    <ds:schemaRef ds:uri="d8c437ea-8e58-4378-8df1-9109504bfb88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4A2164-EF8E-4D14-8F5B-5A64DC77AB08}"/>
</file>

<file path=customXml/itemProps3.xml><?xml version="1.0" encoding="utf-8"?>
<ds:datastoreItem xmlns:ds="http://schemas.openxmlformats.org/officeDocument/2006/customXml" ds:itemID="{7A4BD8C5-121B-4659-B1B6-F54054DC44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Macintosh PowerPoint</Application>
  <PresentationFormat>Widescreen</PresentationFormat>
  <Paragraphs>71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Collaborative Device and Data Management in the Domestic Internet of Things</vt:lpstr>
      <vt:lpstr>ABOUT OUR TEAM</vt:lpstr>
      <vt:lpstr>PROPOSED APPROACH - PLATFORMS</vt:lpstr>
      <vt:lpstr>PROPOSED APPROACH - MANAGEMENT</vt:lpstr>
      <vt:lpstr>MILESTONES</vt:lpstr>
      <vt:lpstr>WHY WE ARE SUITABLE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Device and Data Management in the Domestic Internet of Things</dc:title>
  <dc:creator>Mario George Garcia</dc:creator>
  <cp:lastModifiedBy>Mario George Garcia</cp:lastModifiedBy>
  <cp:revision>1</cp:revision>
  <dcterms:created xsi:type="dcterms:W3CDTF">2019-10-21T19:43:43Z</dcterms:created>
  <dcterms:modified xsi:type="dcterms:W3CDTF">2019-10-21T19:43:53Z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0x0101007693762A35097C429A67BA5A34846322</vt:lpwstr>
  </property>
</Properties>
</file>