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7" r:id="rId6"/>
    <p:sldId id="258" r:id="rId7"/>
    <p:sldId id="259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2A797-54F0-1AAB-0D47-7793C1341FA7}" v="188" dt="2019-10-20T16:58:35.895"/>
    <p1510:client id="{235E6341-5F3E-5C46-BF75-4175799FACB6}" v="70" dt="2019-10-20T17:50:21.025"/>
    <p1510:client id="{2E76B57A-EE4E-4AD8-A54F-676E88517C9D}" v="319" dt="2019-10-20T14:15:54.521"/>
    <p1510:client id="{3B4E7494-FB8D-61FE-6372-B4667E4DCCA4}" v="218" dt="2019-10-20T14:10:27.478"/>
    <p1510:client id="{3F0B65ED-B788-4969-A16C-C51AE96C2F6C}" v="49" dt="2019-10-20T14:21:55.175"/>
    <p1510:client id="{418A1D69-C0BC-4AB2-C8CA-1526C5175599}" v="152" dt="2019-10-20T14:19:23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0"/>
  </p:normalViewPr>
  <p:slideViewPr>
    <p:cSldViewPr snapToGrid="0">
      <p:cViewPr varScale="1">
        <p:scale>
          <a:sx n="113" d="100"/>
          <a:sy n="113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2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4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84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88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03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57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81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4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0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3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3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1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1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2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2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Lite Book Reader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u="sng">
                <a:ea typeface="+mn-lt"/>
                <a:cs typeface="+mn-lt"/>
              </a:rPr>
              <a:t>Group 26</a:t>
            </a:r>
            <a:r>
              <a:rPr lang="en-GB">
                <a:ea typeface="+mn-lt"/>
                <a:cs typeface="+mn-lt"/>
              </a:rPr>
              <a:t>: Mario Jose George Garcia, Thomas Seaman, Ian Nkwocha, Berk Demir, Zaki Kalha, Buluthan Bozkurt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BA05-2129-4A3D-B9DA-0FA1A987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GB" dirty="0"/>
              <a:t>ABOUT OUR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79645-BBF0-E349-B42B-EA97ED98C4D7}"/>
              </a:ext>
            </a:extLst>
          </p:cNvPr>
          <p:cNvSpPr txBox="1"/>
          <p:nvPr/>
        </p:nvSpPr>
        <p:spPr>
          <a:xfrm>
            <a:off x="1617044" y="1301043"/>
            <a:ext cx="89579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sz="2400" dirty="0">
                <a:ea typeface="+mn-lt"/>
                <a:cs typeface="+mn-lt"/>
              </a:rPr>
              <a:t>Team Leader: Mario </a:t>
            </a:r>
            <a:r>
              <a:rPr lang="en-GB" i="1" dirty="0">
                <a:ea typeface="+mn-lt"/>
                <a:cs typeface="+mn-lt"/>
              </a:rPr>
              <a:t>(Spanish, English and Arabic)</a:t>
            </a:r>
            <a:endParaRPr lang="en-US" i="1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sz="2400" dirty="0">
                <a:ea typeface="+mn-lt"/>
                <a:cs typeface="+mn-lt"/>
              </a:rPr>
              <a:t>Team Admin: Thomas </a:t>
            </a:r>
            <a:r>
              <a:rPr lang="en-GB" i="1" dirty="0">
                <a:ea typeface="+mn-lt"/>
                <a:cs typeface="+mn-lt"/>
              </a:rPr>
              <a:t>(English)</a:t>
            </a:r>
            <a:endParaRPr lang="en-US" i="1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sz="2400" dirty="0">
                <a:ea typeface="+mn-lt"/>
                <a:cs typeface="+mn-lt"/>
              </a:rPr>
              <a:t>Git Master: Ian </a:t>
            </a:r>
            <a:r>
              <a:rPr lang="en-GB" i="1" dirty="0">
                <a:ea typeface="+mn-lt"/>
                <a:cs typeface="+mn-lt"/>
              </a:rPr>
              <a:t>(English)</a:t>
            </a:r>
            <a:endParaRPr lang="en-US" i="1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sz="2400" dirty="0">
                <a:ea typeface="+mn-lt"/>
                <a:cs typeface="+mn-lt"/>
              </a:rPr>
              <a:t>Team Member: Berk </a:t>
            </a:r>
            <a:r>
              <a:rPr lang="en-GB" i="1" dirty="0">
                <a:ea typeface="+mn-lt"/>
                <a:cs typeface="+mn-lt"/>
              </a:rPr>
              <a:t>(Turkish, German, English,…)</a:t>
            </a:r>
            <a:endParaRPr lang="en-US" sz="2400" i="1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sz="2400" dirty="0">
                <a:ea typeface="+mn-lt"/>
                <a:cs typeface="+mn-lt"/>
              </a:rPr>
              <a:t>Team Member: </a:t>
            </a:r>
            <a:r>
              <a:rPr lang="en-GB" sz="2400" dirty="0" err="1">
                <a:ea typeface="+mn-lt"/>
                <a:cs typeface="+mn-lt"/>
              </a:rPr>
              <a:t>Buluthan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i="1" dirty="0">
                <a:ea typeface="+mn-lt"/>
                <a:cs typeface="+mn-lt"/>
              </a:rPr>
              <a:t>(Turkish, English)</a:t>
            </a:r>
            <a:endParaRPr lang="en-US" i="1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sz="2400" dirty="0">
                <a:ea typeface="+mn-lt"/>
                <a:cs typeface="+mn-lt"/>
              </a:rPr>
              <a:t>Team Member: </a:t>
            </a:r>
            <a:r>
              <a:rPr lang="en-GB" sz="2400" dirty="0" err="1">
                <a:ea typeface="+mn-lt"/>
                <a:cs typeface="+mn-lt"/>
              </a:rPr>
              <a:t>Zaki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i="1" dirty="0">
                <a:ea typeface="+mn-lt"/>
                <a:cs typeface="+mn-lt"/>
              </a:rPr>
              <a:t>(Arabic, English)</a:t>
            </a:r>
            <a:endParaRPr lang="en-US" sz="28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3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24AD-B014-4941-8ECA-FFBE3E8F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87" y="0"/>
            <a:ext cx="10018713" cy="1752599"/>
          </a:xfrm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PROPOSED APPROACH - PLATFORMS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0D4AD-E237-AC4F-8C28-F4E97BBB72C8}"/>
              </a:ext>
            </a:extLst>
          </p:cNvPr>
          <p:cNvSpPr txBox="1"/>
          <p:nvPr/>
        </p:nvSpPr>
        <p:spPr>
          <a:xfrm>
            <a:off x="1358187" y="1739898"/>
            <a:ext cx="5233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HTML/CSS</a:t>
            </a:r>
            <a:endParaRPr lang="en-US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Back-end(</a:t>
            </a:r>
            <a:r>
              <a:rPr lang="en-GB" dirty="0" err="1">
                <a:ea typeface="+mn-lt"/>
                <a:cs typeface="+mn-lt"/>
              </a:rPr>
              <a:t>Liquibase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PostgresSQL</a:t>
            </a:r>
            <a:r>
              <a:rPr lang="en-GB" dirty="0">
                <a:ea typeface="+mn-lt"/>
                <a:cs typeface="+mn-lt"/>
              </a:rPr>
              <a:t>)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NodeJS Server</a:t>
            </a:r>
          </a:p>
        </p:txBody>
      </p:sp>
    </p:spTree>
    <p:extLst>
      <p:ext uri="{BB962C8B-B14F-4D97-AF65-F5344CB8AC3E}">
        <p14:creationId xmlns:p14="http://schemas.microsoft.com/office/powerpoint/2010/main" val="314678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2C62-38F0-4217-BD29-0FF38482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GB">
                <a:ea typeface="+mj-lt"/>
                <a:cs typeface="+mj-lt"/>
              </a:rPr>
              <a:t>PROPOSED TIMELINE</a:t>
            </a:r>
            <a:endParaRPr lang="en-GB" dirty="0"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4C5E2-889B-49C4-84CD-572487B39D44}"/>
              </a:ext>
            </a:extLst>
          </p:cNvPr>
          <p:cNvSpPr txBox="1"/>
          <p:nvPr/>
        </p:nvSpPr>
        <p:spPr>
          <a:xfrm>
            <a:off x="483408" y="1663391"/>
            <a:ext cx="6148552" cy="29238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ea typeface="+mn-lt"/>
                <a:cs typeface="+mn-lt"/>
              </a:rPr>
              <a:t>October-December Cycle</a:t>
            </a:r>
            <a:endParaRPr lang="en-GB" sz="2000" dirty="0">
              <a:ea typeface="+mn-lt"/>
              <a:cs typeface="+mn-lt"/>
            </a:endParaRPr>
          </a:p>
          <a:p>
            <a:endParaRPr lang="en-GB" sz="2000" b="1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GB" dirty="0">
                <a:ea typeface="+mn-lt"/>
                <a:cs typeface="+mn-lt"/>
              </a:rPr>
              <a:t>Finish gathering requirements and creating specifications </a:t>
            </a:r>
            <a:r>
              <a:rPr lang="en-GB" dirty="0">
                <a:solidFill>
                  <a:srgbClr val="0070C0"/>
                </a:solidFill>
                <a:ea typeface="+mn-lt"/>
                <a:cs typeface="+mn-lt"/>
              </a:rPr>
              <a:t>(11th of  November)</a:t>
            </a:r>
          </a:p>
          <a:p>
            <a:pPr marL="342900" indent="-342900">
              <a:buAutoNum type="arabicPeriod"/>
            </a:pPr>
            <a:r>
              <a:rPr lang="en-GB" dirty="0">
                <a:ea typeface="+mn-lt"/>
                <a:cs typeface="+mn-lt"/>
              </a:rPr>
              <a:t>Learn more about NodeJS as a team and begin working on creating server </a:t>
            </a:r>
            <a:r>
              <a:rPr lang="en-GB" dirty="0">
                <a:solidFill>
                  <a:srgbClr val="0070C0"/>
                </a:solidFill>
                <a:ea typeface="+mn-lt"/>
                <a:cs typeface="+mn-lt"/>
              </a:rPr>
              <a:t>(25th of November)</a:t>
            </a:r>
          </a:p>
          <a:p>
            <a:pPr marL="342900" indent="-342900">
              <a:buAutoNum type="arabicPeriod"/>
            </a:pPr>
            <a:r>
              <a:rPr lang="en-GB" dirty="0">
                <a:ea typeface="+mn-lt"/>
                <a:cs typeface="+mn-lt"/>
              </a:rPr>
              <a:t>Working back-end able to send requests to API and process results</a:t>
            </a:r>
            <a:r>
              <a:rPr lang="en-GB" dirty="0">
                <a:solidFill>
                  <a:srgbClr val="0070C0"/>
                </a:solidFill>
                <a:ea typeface="+mn-lt"/>
                <a:cs typeface="+mn-lt"/>
              </a:rPr>
              <a:t> (13</a:t>
            </a:r>
            <a:r>
              <a:rPr lang="en-GB" baseline="30000" dirty="0">
                <a:solidFill>
                  <a:srgbClr val="0070C0"/>
                </a:solidFill>
                <a:ea typeface="+mn-lt"/>
                <a:cs typeface="+mn-lt"/>
              </a:rPr>
              <a:t>th</a:t>
            </a:r>
            <a:r>
              <a:rPr lang="en-GB" dirty="0">
                <a:solidFill>
                  <a:srgbClr val="0070C0"/>
                </a:solidFill>
                <a:ea typeface="+mn-lt"/>
                <a:cs typeface="+mn-lt"/>
              </a:rPr>
              <a:t> of December)</a:t>
            </a:r>
          </a:p>
          <a:p>
            <a:pPr marL="342900" indent="-342900">
              <a:buAutoNum type="arabicPeriod"/>
            </a:pPr>
            <a:r>
              <a:rPr lang="en-GB" dirty="0">
                <a:ea typeface="+mn-lt"/>
                <a:cs typeface="+mn-lt"/>
              </a:rPr>
              <a:t>Start creating HTML and CSS Interface </a:t>
            </a:r>
            <a:r>
              <a:rPr lang="en-GB" dirty="0">
                <a:solidFill>
                  <a:srgbClr val="0070C0"/>
                </a:solidFill>
                <a:ea typeface="+mn-lt"/>
                <a:cs typeface="+mn-lt"/>
              </a:rPr>
              <a:t>(13</a:t>
            </a:r>
            <a:r>
              <a:rPr lang="en-GB" baseline="30000" dirty="0">
                <a:solidFill>
                  <a:srgbClr val="0070C0"/>
                </a:solidFill>
                <a:ea typeface="+mn-lt"/>
                <a:cs typeface="+mn-lt"/>
              </a:rPr>
              <a:t>th</a:t>
            </a:r>
            <a:r>
              <a:rPr lang="en-GB" dirty="0">
                <a:solidFill>
                  <a:srgbClr val="0070C0"/>
                </a:solidFill>
                <a:ea typeface="+mn-lt"/>
                <a:cs typeface="+mn-lt"/>
              </a:rPr>
              <a:t> of December)</a:t>
            </a:r>
          </a:p>
          <a:p>
            <a:pPr algn="l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84275-7C29-4254-9716-C3B1DEC85DAD}"/>
              </a:ext>
            </a:extLst>
          </p:cNvPr>
          <p:cNvSpPr txBox="1"/>
          <p:nvPr/>
        </p:nvSpPr>
        <p:spPr>
          <a:xfrm>
            <a:off x="7538400" y="1703248"/>
            <a:ext cx="444062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ea typeface="+mn-lt"/>
                <a:cs typeface="+mn-lt"/>
              </a:rPr>
              <a:t>January-March Cycle</a:t>
            </a:r>
            <a:endParaRPr lang="en-GB" dirty="0">
              <a:ea typeface="+mn-lt"/>
              <a:cs typeface="+mn-lt"/>
            </a:endParaRPr>
          </a:p>
          <a:p>
            <a:endParaRPr lang="en-GB" b="1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GB" dirty="0">
                <a:ea typeface="+mn-lt"/>
                <a:cs typeface="+mn-lt"/>
              </a:rPr>
              <a:t>Start implementing connection of front &amp; back-end </a:t>
            </a:r>
            <a:r>
              <a:rPr lang="en-GB" dirty="0">
                <a:solidFill>
                  <a:srgbClr val="0070C0"/>
                </a:solidFill>
                <a:ea typeface="+mn-lt"/>
                <a:cs typeface="+mn-lt"/>
              </a:rPr>
              <a:t>(30th of January)</a:t>
            </a:r>
          </a:p>
          <a:p>
            <a:pPr marL="342900" indent="-342900">
              <a:buAutoNum type="arabicPeriod"/>
            </a:pPr>
            <a:r>
              <a:rPr lang="en-GB" dirty="0">
                <a:ea typeface="+mn-lt"/>
                <a:cs typeface="+mn-lt"/>
              </a:rPr>
              <a:t>Working Server </a:t>
            </a:r>
            <a:r>
              <a:rPr lang="en-GB" dirty="0">
                <a:solidFill>
                  <a:srgbClr val="0070C0"/>
                </a:solidFill>
                <a:ea typeface="+mn-lt"/>
                <a:cs typeface="+mn-lt"/>
              </a:rPr>
              <a:t>(24th of February)</a:t>
            </a:r>
          </a:p>
          <a:p>
            <a:pPr marL="342900" indent="-342900">
              <a:buAutoNum type="arabicPeriod"/>
            </a:pPr>
            <a:r>
              <a:rPr lang="en-GB" dirty="0">
                <a:ea typeface="+mn-lt"/>
                <a:cs typeface="+mn-lt"/>
              </a:rPr>
              <a:t>Have a built GUI </a:t>
            </a:r>
            <a:r>
              <a:rPr lang="en-GB" dirty="0">
                <a:solidFill>
                  <a:srgbClr val="0070C0"/>
                </a:solidFill>
                <a:ea typeface="+mn-lt"/>
                <a:cs typeface="+mn-lt"/>
              </a:rPr>
              <a:t>(9th of March)</a:t>
            </a:r>
          </a:p>
          <a:p>
            <a:pPr algn="l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FF160-0BA2-4C12-9F9C-5B0C4AAC440E}"/>
              </a:ext>
            </a:extLst>
          </p:cNvPr>
          <p:cNvSpPr txBox="1"/>
          <p:nvPr/>
        </p:nvSpPr>
        <p:spPr>
          <a:xfrm>
            <a:off x="4295445" y="5052376"/>
            <a:ext cx="5160579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ea typeface="+mn-lt"/>
                <a:cs typeface="+mn-lt"/>
              </a:rPr>
              <a:t>March-May Cycle</a:t>
            </a:r>
            <a:endParaRPr lang="en-GB" dirty="0">
              <a:ea typeface="+mn-lt"/>
              <a:cs typeface="+mn-lt"/>
            </a:endParaRPr>
          </a:p>
          <a:p>
            <a:endParaRPr lang="en-GB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Fully functional application(front-end, back-end and server </a:t>
            </a:r>
            <a:r>
              <a:rPr lang="en-GB" dirty="0">
                <a:solidFill>
                  <a:srgbClr val="0070C0"/>
                </a:solidFill>
                <a:ea typeface="+mn-lt"/>
                <a:cs typeface="+mn-lt"/>
              </a:rPr>
              <a:t>(13th of April)</a:t>
            </a:r>
          </a:p>
          <a:p>
            <a:pPr algn="l"/>
            <a:endParaRPr lang="en-GB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1397FB6-0D31-4C9E-A240-4353C8012319}"/>
              </a:ext>
            </a:extLst>
          </p:cNvPr>
          <p:cNvSpPr/>
          <p:nvPr/>
        </p:nvSpPr>
        <p:spPr>
          <a:xfrm>
            <a:off x="6155777" y="1902906"/>
            <a:ext cx="1439917" cy="4834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92E78C1-B532-4E51-81D5-08E6617AB185}"/>
              </a:ext>
            </a:extLst>
          </p:cNvPr>
          <p:cNvSpPr/>
          <p:nvPr/>
        </p:nvSpPr>
        <p:spPr>
          <a:xfrm>
            <a:off x="8180411" y="3532447"/>
            <a:ext cx="483475" cy="15450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39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B9646-9117-43F3-B0B3-A1CFD35D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PROPOSED APPROACH - MANAGEMENT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F017958-2EDB-41F7-A4A6-0F5119455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717" y="5036594"/>
            <a:ext cx="5654566" cy="16445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30C7F2-5D9A-5247-8AFF-CEEF4932FEA1}"/>
              </a:ext>
            </a:extLst>
          </p:cNvPr>
          <p:cNvSpPr txBox="1"/>
          <p:nvPr/>
        </p:nvSpPr>
        <p:spPr>
          <a:xfrm>
            <a:off x="1484311" y="1749093"/>
            <a:ext cx="5018256" cy="249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Split team to work in 2 back-end teams and a front-end team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Two-week sprint cycles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Meetings three times a week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lang="en-GB" dirty="0">
                <a:ea typeface="+mn-lt"/>
                <a:cs typeface="+mn-lt"/>
              </a:rPr>
              <a:t>Source new requirements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lang="en-GB" dirty="0">
                <a:ea typeface="+mn-lt"/>
                <a:cs typeface="+mn-lt"/>
              </a:rPr>
              <a:t>Making adjustments/ additions to Kanban 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679079-A98F-4C43-91B1-15D8CE5E2B0C}"/>
              </a:ext>
            </a:extLst>
          </p:cNvPr>
          <p:cNvSpPr txBox="1"/>
          <p:nvPr/>
        </p:nvSpPr>
        <p:spPr>
          <a:xfrm>
            <a:off x="6607967" y="1749093"/>
            <a:ext cx="4615543" cy="318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Kanban Board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lang="en-GB" dirty="0">
                <a:ea typeface="+mn-lt"/>
                <a:cs typeface="+mn-lt"/>
              </a:rPr>
              <a:t>Dividing up and tracking tasks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lang="en-GB" dirty="0">
                <a:ea typeface="+mn-lt"/>
                <a:cs typeface="+mn-lt"/>
              </a:rPr>
              <a:t>Paired Programming to reduce skill deficiencies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GitLab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lang="en-GB" dirty="0">
                <a:ea typeface="+mn-lt"/>
                <a:cs typeface="+mn-lt"/>
              </a:rPr>
              <a:t>Version control and backups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lang="en-GB" dirty="0">
                <a:ea typeface="+mn-lt"/>
                <a:cs typeface="+mn-lt"/>
              </a:rPr>
              <a:t>Automatic integration testing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University email and calendar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lnSpc>
                <a:spcPct val="125000"/>
              </a:lnSpc>
              <a:buFont typeface="Wingdings" pitchFamily="2" charset="2"/>
              <a:buChar char="§"/>
            </a:pPr>
            <a:r>
              <a:rPr lang="en-GB" dirty="0">
                <a:ea typeface="+mn-lt"/>
                <a:cs typeface="+mn-lt"/>
              </a:rPr>
              <a:t>Planning meetings &amp; liaison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36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3798-B0DC-47CF-B91C-7C74F55F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WHY WE ARE SUITABLE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5A5C5-59DE-4098-AE96-0879C91EE949}"/>
              </a:ext>
            </a:extLst>
          </p:cNvPr>
          <p:cNvSpPr txBox="1"/>
          <p:nvPr/>
        </p:nvSpPr>
        <p:spPr>
          <a:xfrm>
            <a:off x="1484311" y="1751831"/>
            <a:ext cx="4572001" cy="26930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Technical skills:</a:t>
            </a:r>
            <a:endParaRPr lang="en-US" b="1" dirty="0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Wingdings,Sans-Serif"/>
              <a:buChar char="§"/>
            </a:pPr>
            <a:r>
              <a:rPr lang="en-GB" dirty="0">
                <a:ea typeface="+mn-lt"/>
                <a:cs typeface="+mn-lt"/>
              </a:rPr>
              <a:t>REST API, ASP.NET Web API 2, C#, MongoDB, UI design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Wingdings,Sans-Serif"/>
              <a:buChar char="§"/>
            </a:pPr>
            <a:r>
              <a:rPr lang="en-GB" dirty="0">
                <a:ea typeface="+mn-lt"/>
                <a:cs typeface="+mn-lt"/>
              </a:rPr>
              <a:t>Big Data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Wingdings,Sans-Serif"/>
              <a:buChar char="§"/>
            </a:pPr>
            <a:r>
              <a:rPr lang="en-GB" dirty="0">
                <a:ea typeface="+mn-lt"/>
                <a:cs typeface="+mn-lt"/>
              </a:rPr>
              <a:t>HTML, CSS, </a:t>
            </a:r>
            <a:r>
              <a:rPr lang="en-GB" dirty="0" err="1">
                <a:ea typeface="+mn-lt"/>
                <a:cs typeface="+mn-lt"/>
              </a:rPr>
              <a:t>Javascript</a:t>
            </a:r>
            <a:r>
              <a:rPr lang="en-GB" dirty="0">
                <a:ea typeface="+mn-lt"/>
                <a:cs typeface="+mn-lt"/>
              </a:rPr>
              <a:t>, Ajax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Wingdings,Sans-Serif"/>
              <a:buChar char="§"/>
            </a:pPr>
            <a:r>
              <a:rPr lang="en-GB" dirty="0" err="1">
                <a:ea typeface="+mn-lt"/>
                <a:cs typeface="+mn-lt"/>
              </a:rPr>
              <a:t>JQuery</a:t>
            </a:r>
            <a:r>
              <a:rPr lang="en-GB" dirty="0">
                <a:ea typeface="+mn-lt"/>
                <a:cs typeface="+mn-lt"/>
              </a:rPr>
              <a:t>, </a:t>
            </a:r>
            <a:r>
              <a:rPr lang="en-GB" dirty="0" err="1">
                <a:ea typeface="+mn-lt"/>
                <a:cs typeface="+mn-lt"/>
              </a:rPr>
              <a:t>JQuery</a:t>
            </a:r>
            <a:r>
              <a:rPr lang="en-GB" dirty="0">
                <a:ea typeface="+mn-lt"/>
                <a:cs typeface="+mn-lt"/>
              </a:rPr>
              <a:t> Mobile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Wingdings,Sans-Serif"/>
              <a:buChar char="§"/>
            </a:pPr>
            <a:r>
              <a:rPr lang="en-GB" dirty="0">
                <a:ea typeface="+mn-lt"/>
                <a:cs typeface="+mn-lt"/>
              </a:rPr>
              <a:t>Databases (SQL)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F728F-7E28-49B9-818E-DA62CC2A6AC2}"/>
              </a:ext>
            </a:extLst>
          </p:cNvPr>
          <p:cNvSpPr txBox="1"/>
          <p:nvPr/>
        </p:nvSpPr>
        <p:spPr>
          <a:xfrm>
            <a:off x="6096000" y="1751831"/>
            <a:ext cx="5171089" cy="24283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Workplace experience: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Wingdings,Sans-Serif"/>
              <a:buChar char="§"/>
            </a:pPr>
            <a:r>
              <a:rPr lang="en-GB" dirty="0">
                <a:ea typeface="+mn-lt"/>
                <a:cs typeface="+mn-lt"/>
              </a:rPr>
              <a:t>Extensive experience with REST API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Wingdings,Sans-Serif"/>
              <a:buChar char="§"/>
            </a:pPr>
            <a:r>
              <a:rPr lang="en-GB" dirty="0">
                <a:ea typeface="+mn-lt"/>
                <a:cs typeface="+mn-lt"/>
              </a:rPr>
              <a:t>Agile techniques to plan and create a website for a company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Wingdings,Sans-Serif"/>
              <a:buChar char="§"/>
            </a:pPr>
            <a:r>
              <a:rPr lang="en-GB" dirty="0">
                <a:ea typeface="+mn-lt"/>
                <a:cs typeface="+mn-lt"/>
              </a:rPr>
              <a:t>Team-leader has experience working abroad as a team leader in different companies.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49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5DB4-D8F9-4C71-96E5-C2C126FA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SUMMARY – </a:t>
            </a:r>
            <a:r>
              <a:rPr lang="en-GB">
                <a:ea typeface="+mj-lt"/>
                <a:cs typeface="+mj-lt"/>
              </a:rPr>
              <a:t>KEY POINTS</a:t>
            </a:r>
            <a:endParaRPr lang="en-GB" dirty="0"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6F6C5F-89C9-8947-8EFE-A5C1E64B0D42}"/>
              </a:ext>
            </a:extLst>
          </p:cNvPr>
          <p:cNvSpPr txBox="1"/>
          <p:nvPr/>
        </p:nvSpPr>
        <p:spPr>
          <a:xfrm>
            <a:off x="1484311" y="1770247"/>
            <a:ext cx="6672718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Teams Structure (1 Front-End, 2 Back-End)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GB" dirty="0"/>
              <a:t> 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Kanban Board And Scrum Cycles 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GB" dirty="0"/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Experience With Rest API Will Help</a:t>
            </a:r>
          </a:p>
        </p:txBody>
      </p:sp>
    </p:spTree>
    <p:extLst>
      <p:ext uri="{BB962C8B-B14F-4D97-AF65-F5344CB8AC3E}">
        <p14:creationId xmlns:p14="http://schemas.microsoft.com/office/powerpoint/2010/main" val="3929912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93762A35097C429A67BA5A34846322" ma:contentTypeVersion="6" ma:contentTypeDescription="Create a new document." ma:contentTypeScope="" ma:versionID="03ff5457b303ad0a3a8a9a73485bed92">
  <xsd:schema xmlns:xsd="http://www.w3.org/2001/XMLSchema" xmlns:xs="http://www.w3.org/2001/XMLSchema" xmlns:p="http://schemas.microsoft.com/office/2006/metadata/properties" xmlns:ns2="0573a652-6369-4af9-ae03-6d734362d4ce" xmlns:ns3="d8c437ea-8e58-4378-8df1-9109504bfb88" targetNamespace="http://schemas.microsoft.com/office/2006/metadata/properties" ma:root="true" ma:fieldsID="0cc48f6021de1286a1635fe73bfe0aea" ns2:_="" ns3:_="">
    <xsd:import namespace="0573a652-6369-4af9-ae03-6d734362d4ce"/>
    <xsd:import namespace="d8c437ea-8e58-4378-8df1-9109504bfb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73a652-6369-4af9-ae03-6d734362d4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c437ea-8e58-4378-8df1-9109504bfb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BD7ECB-BC2C-4E37-AD02-CD7DE97D8C5C}"/>
</file>

<file path=customXml/itemProps2.xml><?xml version="1.0" encoding="utf-8"?>
<ds:datastoreItem xmlns:ds="http://schemas.openxmlformats.org/officeDocument/2006/customXml" ds:itemID="{96FC63E0-9487-4280-8E5B-B83E394544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97F9A9-9F7D-40B4-868C-F7CA1924EE38}">
  <ds:schemaRefs>
    <ds:schemaRef ds:uri="d8c437ea-8e58-4378-8df1-9109504bfb88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0573a652-6369-4af9-ae03-6d734362d4ce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363</Words>
  <Application>Microsoft Macintosh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Corbel</vt:lpstr>
      <vt:lpstr>Wingdings</vt:lpstr>
      <vt:lpstr>Wingdings,Sans-Serif</vt:lpstr>
      <vt:lpstr>Parallax</vt:lpstr>
      <vt:lpstr>Lite Book Reader</vt:lpstr>
      <vt:lpstr>ABOUT OUR TEAM</vt:lpstr>
      <vt:lpstr>PROPOSED APPROACH - PLATFORMS</vt:lpstr>
      <vt:lpstr>PROPOSED TIMELINE</vt:lpstr>
      <vt:lpstr>PROPOSED APPROACH - MANAGEMENT</vt:lpstr>
      <vt:lpstr>WHY WE ARE SUITABLE </vt:lpstr>
      <vt:lpstr>SUMMARY – 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Mario George Garcia</cp:lastModifiedBy>
  <cp:revision>93</cp:revision>
  <dcterms:created xsi:type="dcterms:W3CDTF">2019-10-18T12:33:11Z</dcterms:created>
  <dcterms:modified xsi:type="dcterms:W3CDTF">2019-10-20T20:11:56Z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0x0101007693762A35097C429A67BA5A34846322</vt:lpwstr>
  </property>
</Properties>
</file>