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20BFE-25B9-6F84-C7CA-99EFB75A3641}" v="4" dt="2019-10-20T09:07:05.045"/>
    <p1510:client id="{2D029979-D2FA-4508-91A3-3EBC0FE987B2}" v="54" dt="2019-10-21T12:55:59.978"/>
    <p1510:client id="{4D53D5CF-CCBA-CA8B-C45E-E994C8867E39}" v="27" dt="2019-10-20T15:17:30.557"/>
    <p1510:client id="{597518DF-2AA8-F3A4-04FA-B0AC95F2C243}" v="535" dt="2019-10-20T15:01:03.240"/>
    <p1510:client id="{60B278BB-FE76-C69A-A94D-B1531DF9B97D}" v="12" dt="2019-10-21T13:25:52.938"/>
    <p1510:client id="{7DED835D-72E7-2EDB-794D-51E588CAD404}" v="100" dt="2019-10-20T14:25:13.751"/>
    <p1510:client id="{AB1D60BE-32E9-4545-BC56-74EBA09E9784}" v="142" dt="2019-10-20T14:19:48.012"/>
    <p1510:client id="{C5179E2A-CB42-D040-BAC3-AF283777BF9E}" v="20" dt="2019-10-20T17:33:20.423"/>
    <p1510:client id="{EC492EFD-D088-102E-C656-97B949DE5AA7}" v="39" dt="2019-10-20T17:04:2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76"/>
  </p:normalViewPr>
  <p:slideViewPr>
    <p:cSldViewPr snapToGrid="0">
      <p:cViewPr>
        <p:scale>
          <a:sx n="121" d="100"/>
          <a:sy n="12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luthan Bozkurt" userId="S::psybb4@nottingham.ac.uk::84cf686d-a831-4337-a51e-938c70b19759" providerId="AD" clId="Web-{7DED835D-72E7-2EDB-794D-51E588CAD404}"/>
    <pc:docChg chg="modSld">
      <pc:chgData name="Buluthan Bozkurt" userId="S::psybb4@nottingham.ac.uk::84cf686d-a831-4337-a51e-938c70b19759" providerId="AD" clId="Web-{7DED835D-72E7-2EDB-794D-51E588CAD404}" dt="2019-10-20T14:25:13.751" v="99" actId="20577"/>
      <pc:docMkLst>
        <pc:docMk/>
      </pc:docMkLst>
      <pc:sldChg chg="modSp">
        <pc:chgData name="Buluthan Bozkurt" userId="S::psybb4@nottingham.ac.uk::84cf686d-a831-4337-a51e-938c70b19759" providerId="AD" clId="Web-{7DED835D-72E7-2EDB-794D-51E588CAD404}" dt="2019-10-20T13:52:20.399" v="0" actId="20577"/>
        <pc:sldMkLst>
          <pc:docMk/>
          <pc:sldMk cId="109857222" sldId="256"/>
        </pc:sldMkLst>
        <pc:spChg chg="mod">
          <ac:chgData name="Buluthan Bozkurt" userId="S::psybb4@nottingham.ac.uk::84cf686d-a831-4337-a51e-938c70b19759" providerId="AD" clId="Web-{7DED835D-72E7-2EDB-794D-51E588CAD404}" dt="2019-10-20T13:52:20.399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uluthan Bozkurt" userId="S::psybb4@nottingham.ac.uk::84cf686d-a831-4337-a51e-938c70b19759" providerId="AD" clId="Web-{7DED835D-72E7-2EDB-794D-51E588CAD404}" dt="2019-10-20T13:52:56.043" v="6" actId="20577"/>
        <pc:sldMkLst>
          <pc:docMk/>
          <pc:sldMk cId="70581964" sldId="257"/>
        </pc:sldMkLst>
        <pc:spChg chg="mod">
          <ac:chgData name="Buluthan Bozkurt" userId="S::psybb4@nottingham.ac.uk::84cf686d-a831-4337-a51e-938c70b19759" providerId="AD" clId="Web-{7DED835D-72E7-2EDB-794D-51E588CAD404}" dt="2019-10-20T13:52:56.043" v="6" actId="20577"/>
          <ac:spMkLst>
            <pc:docMk/>
            <pc:sldMk cId="70581964" sldId="257"/>
            <ac:spMk id="3" creationId="{325DF6B8-DDCA-4EE0-877C-5C955C5FFDB2}"/>
          </ac:spMkLst>
        </pc:spChg>
      </pc:sldChg>
      <pc:sldChg chg="modSp">
        <pc:chgData name="Buluthan Bozkurt" userId="S::psybb4@nottingham.ac.uk::84cf686d-a831-4337-a51e-938c70b19759" providerId="AD" clId="Web-{7DED835D-72E7-2EDB-794D-51E588CAD404}" dt="2019-10-20T14:15:52.782" v="64" actId="20577"/>
        <pc:sldMkLst>
          <pc:docMk/>
          <pc:sldMk cId="1718491188" sldId="258"/>
        </pc:sldMkLst>
        <pc:spChg chg="mod">
          <ac:chgData name="Buluthan Bozkurt" userId="S::psybb4@nottingham.ac.uk::84cf686d-a831-4337-a51e-938c70b19759" providerId="AD" clId="Web-{7DED835D-72E7-2EDB-794D-51E588CAD404}" dt="2019-10-20T14:15:35.329" v="56" actId="20577"/>
          <ac:spMkLst>
            <pc:docMk/>
            <pc:sldMk cId="1718491188" sldId="258"/>
            <ac:spMk id="5" creationId="{AB1B71DC-F68C-4945-B441-0AD06800A50F}"/>
          </ac:spMkLst>
        </pc:spChg>
        <pc:spChg chg="mod">
          <ac:chgData name="Buluthan Bozkurt" userId="S::psybb4@nottingham.ac.uk::84cf686d-a831-4337-a51e-938c70b19759" providerId="AD" clId="Web-{7DED835D-72E7-2EDB-794D-51E588CAD404}" dt="2019-10-20T14:15:52.782" v="64" actId="20577"/>
          <ac:spMkLst>
            <pc:docMk/>
            <pc:sldMk cId="1718491188" sldId="258"/>
            <ac:spMk id="6" creationId="{359D0F84-555E-DD40-8FFC-F6EF064BA339}"/>
          </ac:spMkLst>
        </pc:spChg>
      </pc:sldChg>
      <pc:sldChg chg="modSp">
        <pc:chgData name="Buluthan Bozkurt" userId="S::psybb4@nottingham.ac.uk::84cf686d-a831-4337-a51e-938c70b19759" providerId="AD" clId="Web-{7DED835D-72E7-2EDB-794D-51E588CAD404}" dt="2019-10-20T14:16:34.329" v="73" actId="1076"/>
        <pc:sldMkLst>
          <pc:docMk/>
          <pc:sldMk cId="1601767064" sldId="259"/>
        </pc:sldMkLst>
        <pc:spChg chg="mod">
          <ac:chgData name="Buluthan Bozkurt" userId="S::psybb4@nottingham.ac.uk::84cf686d-a831-4337-a51e-938c70b19759" providerId="AD" clId="Web-{7DED835D-72E7-2EDB-794D-51E588CAD404}" dt="2019-10-20T14:16:34.329" v="73" actId="1076"/>
          <ac:spMkLst>
            <pc:docMk/>
            <pc:sldMk cId="1601767064" sldId="259"/>
            <ac:spMk id="6" creationId="{C6714A47-9218-EB40-BBCD-E8EC1024333D}"/>
          </ac:spMkLst>
        </pc:spChg>
      </pc:sldChg>
      <pc:sldChg chg="modSp">
        <pc:chgData name="Buluthan Bozkurt" userId="S::psybb4@nottingham.ac.uk::84cf686d-a831-4337-a51e-938c70b19759" providerId="AD" clId="Web-{7DED835D-72E7-2EDB-794D-51E588CAD404}" dt="2019-10-20T14:25:13.188" v="97" actId="20577"/>
        <pc:sldMkLst>
          <pc:docMk/>
          <pc:sldMk cId="604621319" sldId="261"/>
        </pc:sldMkLst>
        <pc:spChg chg="mod">
          <ac:chgData name="Buluthan Bozkurt" userId="S::psybb4@nottingham.ac.uk::84cf686d-a831-4337-a51e-938c70b19759" providerId="AD" clId="Web-{7DED835D-72E7-2EDB-794D-51E588CAD404}" dt="2019-10-20T14:22:41.016" v="92" actId="20577"/>
          <ac:spMkLst>
            <pc:docMk/>
            <pc:sldMk cId="604621319" sldId="261"/>
            <ac:spMk id="8" creationId="{07D688DF-5051-9F46-A6C1-475109DA5256}"/>
          </ac:spMkLst>
        </pc:spChg>
        <pc:spChg chg="mod">
          <ac:chgData name="Buluthan Bozkurt" userId="S::psybb4@nottingham.ac.uk::84cf686d-a831-4337-a51e-938c70b19759" providerId="AD" clId="Web-{7DED835D-72E7-2EDB-794D-51E588CAD404}" dt="2019-10-20T14:25:13.188" v="97" actId="20577"/>
          <ac:spMkLst>
            <pc:docMk/>
            <pc:sldMk cId="604621319" sldId="261"/>
            <ac:spMk id="19" creationId="{08A75491-553C-D041-9369-F6280F8266BC}"/>
          </ac:spMkLst>
        </pc:spChg>
      </pc:sldChg>
    </pc:docChg>
  </pc:docChgLst>
  <pc:docChgLst>
    <pc:chgData name="Berk Demir" userId="S::psybd2@nottingham.ac.uk::e44ba742-175a-469e-b993-fa90fb276b4e" providerId="AD" clId="Web-{2D029979-D2FA-4508-91A3-3EBC0FE987B2}"/>
    <pc:docChg chg="modSld">
      <pc:chgData name="Berk Demir" userId="S::psybd2@nottingham.ac.uk::e44ba742-175a-469e-b993-fa90fb276b4e" providerId="AD" clId="Web-{2D029979-D2FA-4508-91A3-3EBC0FE987B2}" dt="2019-10-21T12:55:59.978" v="53" actId="20577"/>
      <pc:docMkLst>
        <pc:docMk/>
      </pc:docMkLst>
      <pc:sldChg chg="modSp">
        <pc:chgData name="Berk Demir" userId="S::psybd2@nottingham.ac.uk::e44ba742-175a-469e-b993-fa90fb276b4e" providerId="AD" clId="Web-{2D029979-D2FA-4508-91A3-3EBC0FE987B2}" dt="2019-10-21T12:55:59.978" v="52" actId="20577"/>
        <pc:sldMkLst>
          <pc:docMk/>
          <pc:sldMk cId="1718491188" sldId="258"/>
        </pc:sldMkLst>
        <pc:spChg chg="mod">
          <ac:chgData name="Berk Demir" userId="S::psybd2@nottingham.ac.uk::e44ba742-175a-469e-b993-fa90fb276b4e" providerId="AD" clId="Web-{2D029979-D2FA-4508-91A3-3EBC0FE987B2}" dt="2019-10-21T12:55:59.978" v="52" actId="20577"/>
          <ac:spMkLst>
            <pc:docMk/>
            <pc:sldMk cId="1718491188" sldId="258"/>
            <ac:spMk id="8" creationId="{17A8A8BE-3CC4-4983-9E24-944ADF4C34BC}"/>
          </ac:spMkLst>
        </pc:spChg>
      </pc:sldChg>
    </pc:docChg>
  </pc:docChgLst>
  <pc:docChgLst>
    <pc:chgData name="Mario George Garcia" userId="S::psymjg@nottingham.ac.uk::27382c2e-7f4b-4748-9133-b06841aed704" providerId="AD" clId="Web-{881AA50E-774A-CB1C-181F-92FE6B303289}"/>
    <pc:docChg chg="modSld">
      <pc:chgData name="Mario George Garcia" userId="S::psymjg@nottingham.ac.uk::27382c2e-7f4b-4748-9133-b06841aed704" providerId="AD" clId="Web-{881AA50E-774A-CB1C-181F-92FE6B303289}" dt="2019-10-19T11:08:54.826" v="40" actId="1076"/>
      <pc:docMkLst>
        <pc:docMk/>
      </pc:docMkLst>
      <pc:sldChg chg="addSp delSp modSp">
        <pc:chgData name="Mario George Garcia" userId="S::psymjg@nottingham.ac.uk::27382c2e-7f4b-4748-9133-b06841aed704" providerId="AD" clId="Web-{881AA50E-774A-CB1C-181F-92FE6B303289}" dt="2019-10-19T11:08:54.826" v="40" actId="1076"/>
        <pc:sldMkLst>
          <pc:docMk/>
          <pc:sldMk cId="1718491188" sldId="258"/>
        </pc:sldMkLst>
        <pc:spChg chg="del">
          <ac:chgData name="Mario George Garcia" userId="S::psymjg@nottingham.ac.uk::27382c2e-7f4b-4748-9133-b06841aed704" providerId="AD" clId="Web-{881AA50E-774A-CB1C-181F-92FE6B303289}" dt="2019-10-19T11:08:11.154" v="27"/>
          <ac:spMkLst>
            <pc:docMk/>
            <pc:sldMk cId="1718491188" sldId="258"/>
            <ac:spMk id="3" creationId="{E9065A24-2970-4B9F-B7A2-FE449A466A34}"/>
          </ac:spMkLst>
        </pc:spChg>
        <pc:spChg chg="mod">
          <ac:chgData name="Mario George Garcia" userId="S::psymjg@nottingham.ac.uk::27382c2e-7f4b-4748-9133-b06841aed704" providerId="AD" clId="Web-{881AA50E-774A-CB1C-181F-92FE6B303289}" dt="2019-10-19T11:07:37.233" v="4" actId="1076"/>
          <ac:spMkLst>
            <pc:docMk/>
            <pc:sldMk cId="1718491188" sldId="258"/>
            <ac:spMk id="5" creationId="{AB1B71DC-F68C-4945-B441-0AD06800A50F}"/>
          </ac:spMkLst>
        </pc:spChg>
        <pc:spChg chg="mod">
          <ac:chgData name="Mario George Garcia" userId="S::psymjg@nottingham.ac.uk::27382c2e-7f4b-4748-9133-b06841aed704" providerId="AD" clId="Web-{881AA50E-774A-CB1C-181F-92FE6B303289}" dt="2019-10-19T11:08:33.920" v="33" actId="1076"/>
          <ac:spMkLst>
            <pc:docMk/>
            <pc:sldMk cId="1718491188" sldId="258"/>
            <ac:spMk id="6" creationId="{359D0F84-555E-DD40-8FFC-F6EF064BA339}"/>
          </ac:spMkLst>
        </pc:spChg>
        <pc:spChg chg="mod">
          <ac:chgData name="Mario George Garcia" userId="S::psymjg@nottingham.ac.uk::27382c2e-7f4b-4748-9133-b06841aed704" providerId="AD" clId="Web-{881AA50E-774A-CB1C-181F-92FE6B303289}" dt="2019-10-19T11:08:05.920" v="24" actId="20577"/>
          <ac:spMkLst>
            <pc:docMk/>
            <pc:sldMk cId="1718491188" sldId="258"/>
            <ac:spMk id="7" creationId="{23F28EED-6F48-C541-BAC3-8278D3946F81}"/>
          </ac:spMkLst>
        </pc:spChg>
        <pc:spChg chg="add del mod">
          <ac:chgData name="Mario George Garcia" userId="S::psymjg@nottingham.ac.uk::27382c2e-7f4b-4748-9133-b06841aed704" providerId="AD" clId="Web-{881AA50E-774A-CB1C-181F-92FE6B303289}" dt="2019-10-19T11:08:26.592" v="32"/>
          <ac:spMkLst>
            <pc:docMk/>
            <pc:sldMk cId="1718491188" sldId="258"/>
            <ac:spMk id="8" creationId="{A516A829-53F7-4BD0-A32A-AEBD816C7B1F}"/>
          </ac:spMkLst>
        </pc:spChg>
        <pc:picChg chg="add mod">
          <ac:chgData name="Mario George Garcia" userId="S::psymjg@nottingham.ac.uk::27382c2e-7f4b-4748-9133-b06841aed704" providerId="AD" clId="Web-{881AA50E-774A-CB1C-181F-92FE6B303289}" dt="2019-10-19T11:08:54.826" v="40" actId="1076"/>
          <ac:picMkLst>
            <pc:docMk/>
            <pc:sldMk cId="1718491188" sldId="258"/>
            <ac:picMk id="9" creationId="{C1FE74D4-687A-41B1-A3CA-0DE4D5D8937A}"/>
          </ac:picMkLst>
        </pc:picChg>
      </pc:sldChg>
      <pc:sldChg chg="modSp">
        <pc:chgData name="Mario George Garcia" userId="S::psymjg@nottingham.ac.uk::27382c2e-7f4b-4748-9133-b06841aed704" providerId="AD" clId="Web-{881AA50E-774A-CB1C-181F-92FE6B303289}" dt="2019-10-19T10:50:06.102" v="1" actId="1076"/>
        <pc:sldMkLst>
          <pc:docMk/>
          <pc:sldMk cId="604621319" sldId="261"/>
        </pc:sldMkLst>
        <pc:spChg chg="mod">
          <ac:chgData name="Mario George Garcia" userId="S::psymjg@nottingham.ac.uk::27382c2e-7f4b-4748-9133-b06841aed704" providerId="AD" clId="Web-{881AA50E-774A-CB1C-181F-92FE6B303289}" dt="2019-10-19T10:50:06.102" v="1" actId="1076"/>
          <ac:spMkLst>
            <pc:docMk/>
            <pc:sldMk cId="604621319" sldId="261"/>
            <ac:spMk id="8" creationId="{07D688DF-5051-9F46-A6C1-475109DA5256}"/>
          </ac:spMkLst>
        </pc:spChg>
      </pc:sldChg>
    </pc:docChg>
  </pc:docChgLst>
  <pc:docChgLst>
    <pc:chgData name="Ian Nkwocha" userId="8baa0cbe-84b6-4e82-983b-7d26626a4e74" providerId="ADAL" clId="{90A9F24E-2E68-4CAB-915C-799332492747}"/>
    <pc:docChg chg="undo modSld">
      <pc:chgData name="Ian Nkwocha" userId="8baa0cbe-84b6-4e82-983b-7d26626a4e74" providerId="ADAL" clId="{90A9F24E-2E68-4CAB-915C-799332492747}" dt="2019-10-17T10:38:50.562" v="134" actId="20577"/>
      <pc:docMkLst>
        <pc:docMk/>
      </pc:docMkLst>
      <pc:sldChg chg="modSp">
        <pc:chgData name="Ian Nkwocha" userId="8baa0cbe-84b6-4e82-983b-7d26626a4e74" providerId="ADAL" clId="{90A9F24E-2E68-4CAB-915C-799332492747}" dt="2019-10-17T10:35:40.508" v="51" actId="1076"/>
        <pc:sldMkLst>
          <pc:docMk/>
          <pc:sldMk cId="1718491188" sldId="258"/>
        </pc:sldMkLst>
        <pc:spChg chg="mod">
          <ac:chgData name="Ian Nkwocha" userId="8baa0cbe-84b6-4e82-983b-7d26626a4e74" providerId="ADAL" clId="{90A9F24E-2E68-4CAB-915C-799332492747}" dt="2019-10-17T10:35:40.508" v="51" actId="1076"/>
          <ac:spMkLst>
            <pc:docMk/>
            <pc:sldMk cId="1718491188" sldId="258"/>
            <ac:spMk id="5" creationId="{AB1B71DC-F68C-4945-B441-0AD06800A50F}"/>
          </ac:spMkLst>
        </pc:spChg>
      </pc:sldChg>
      <pc:sldChg chg="modSp">
        <pc:chgData name="Ian Nkwocha" userId="8baa0cbe-84b6-4e82-983b-7d26626a4e74" providerId="ADAL" clId="{90A9F24E-2E68-4CAB-915C-799332492747}" dt="2019-10-17T10:38:50.562" v="134" actId="20577"/>
        <pc:sldMkLst>
          <pc:docMk/>
          <pc:sldMk cId="1916145235" sldId="260"/>
        </pc:sldMkLst>
        <pc:spChg chg="mod">
          <ac:chgData name="Ian Nkwocha" userId="8baa0cbe-84b6-4e82-983b-7d26626a4e74" providerId="ADAL" clId="{90A9F24E-2E68-4CAB-915C-799332492747}" dt="2019-10-17T10:38:50.562" v="134" actId="20577"/>
          <ac:spMkLst>
            <pc:docMk/>
            <pc:sldMk cId="1916145235" sldId="260"/>
            <ac:spMk id="3" creationId="{59317C8D-15FE-49F4-A555-47C2DCD689D3}"/>
          </ac:spMkLst>
        </pc:spChg>
      </pc:sldChg>
    </pc:docChg>
  </pc:docChgLst>
  <pc:docChgLst>
    <pc:chgData name="Ian Nkwocha" userId="S::psyin@nottingham.ac.uk::8baa0cbe-84b6-4e82-983b-7d26626a4e74" providerId="AD" clId="Web-{9ED37F8D-0A8E-4EB7-8360-6851F5436F0C}"/>
    <pc:docChg chg="addSld modSld">
      <pc:chgData name="Ian Nkwocha" userId="S::psyin@nottingham.ac.uk::8baa0cbe-84b6-4e82-983b-7d26626a4e74" providerId="AD" clId="Web-{9ED37F8D-0A8E-4EB7-8360-6851F5436F0C}" dt="2019-10-17T10:23:05.339" v="229" actId="20577"/>
      <pc:docMkLst>
        <pc:docMk/>
      </pc:docMkLst>
      <pc:sldChg chg="modSp">
        <pc:chgData name="Ian Nkwocha" userId="S::psyin@nottingham.ac.uk::8baa0cbe-84b6-4e82-983b-7d26626a4e74" providerId="AD" clId="Web-{9ED37F8D-0A8E-4EB7-8360-6851F5436F0C}" dt="2019-10-17T10:11:31.625" v="40" actId="20577"/>
        <pc:sldMkLst>
          <pc:docMk/>
          <pc:sldMk cId="70581964" sldId="257"/>
        </pc:sldMkLst>
        <pc:spChg chg="mod">
          <ac:chgData name="Ian Nkwocha" userId="S::psyin@nottingham.ac.uk::8baa0cbe-84b6-4e82-983b-7d26626a4e74" providerId="AD" clId="Web-{9ED37F8D-0A8E-4EB7-8360-6851F5436F0C}" dt="2019-10-17T10:11:31.625" v="40" actId="20577"/>
          <ac:spMkLst>
            <pc:docMk/>
            <pc:sldMk cId="70581964" sldId="257"/>
            <ac:spMk id="3" creationId="{325DF6B8-DDCA-4EE0-877C-5C955C5FFDB2}"/>
          </ac:spMkLst>
        </pc:spChg>
      </pc:sldChg>
      <pc:sldChg chg="modSp">
        <pc:chgData name="Ian Nkwocha" userId="S::psyin@nottingham.ac.uk::8baa0cbe-84b6-4e82-983b-7d26626a4e74" providerId="AD" clId="Web-{9ED37F8D-0A8E-4EB7-8360-6851F5436F0C}" dt="2019-10-17T10:23:02.011" v="227" actId="20577"/>
        <pc:sldMkLst>
          <pc:docMk/>
          <pc:sldMk cId="1718491188" sldId="258"/>
        </pc:sldMkLst>
        <pc:spChg chg="mod">
          <ac:chgData name="Ian Nkwocha" userId="S::psyin@nottingham.ac.uk::8baa0cbe-84b6-4e82-983b-7d26626a4e74" providerId="AD" clId="Web-{9ED37F8D-0A8E-4EB7-8360-6851F5436F0C}" dt="2019-10-17T10:23:02.011" v="227" actId="20577"/>
          <ac:spMkLst>
            <pc:docMk/>
            <pc:sldMk cId="1718491188" sldId="258"/>
            <ac:spMk id="5" creationId="{AB1B71DC-F68C-4945-B441-0AD06800A50F}"/>
          </ac:spMkLst>
        </pc:spChg>
      </pc:sldChg>
      <pc:sldChg chg="modSp">
        <pc:chgData name="Ian Nkwocha" userId="S::psyin@nottingham.ac.uk::8baa0cbe-84b6-4e82-983b-7d26626a4e74" providerId="AD" clId="Web-{9ED37F8D-0A8E-4EB7-8360-6851F5436F0C}" dt="2019-10-17T10:12:30.124" v="58" actId="20577"/>
        <pc:sldMkLst>
          <pc:docMk/>
          <pc:sldMk cId="1601767064" sldId="259"/>
        </pc:sldMkLst>
        <pc:spChg chg="mod">
          <ac:chgData name="Ian Nkwocha" userId="S::psyin@nottingham.ac.uk::8baa0cbe-84b6-4e82-983b-7d26626a4e74" providerId="AD" clId="Web-{9ED37F8D-0A8E-4EB7-8360-6851F5436F0C}" dt="2019-10-17T10:12:30.124" v="58" actId="20577"/>
          <ac:spMkLst>
            <pc:docMk/>
            <pc:sldMk cId="1601767064" sldId="259"/>
            <ac:spMk id="3" creationId="{AB60EB2D-8EF0-49C6-8656-EA1F00912851}"/>
          </ac:spMkLst>
        </pc:spChg>
      </pc:sldChg>
      <pc:sldChg chg="modSp new">
        <pc:chgData name="Ian Nkwocha" userId="S::psyin@nottingham.ac.uk::8baa0cbe-84b6-4e82-983b-7d26626a4e74" providerId="AD" clId="Web-{9ED37F8D-0A8E-4EB7-8360-6851F5436F0C}" dt="2019-10-17T10:16:27.248" v="124" actId="20577"/>
        <pc:sldMkLst>
          <pc:docMk/>
          <pc:sldMk cId="1916145235" sldId="260"/>
        </pc:sldMkLst>
        <pc:spChg chg="mod">
          <ac:chgData name="Ian Nkwocha" userId="S::psyin@nottingham.ac.uk::8baa0cbe-84b6-4e82-983b-7d26626a4e74" providerId="AD" clId="Web-{9ED37F8D-0A8E-4EB7-8360-6851F5436F0C}" dt="2019-10-17T10:16:27.248" v="124" actId="20577"/>
          <ac:spMkLst>
            <pc:docMk/>
            <pc:sldMk cId="1916145235" sldId="260"/>
            <ac:spMk id="2" creationId="{27319788-FF5F-4FE8-917C-3C9AE5F1240D}"/>
          </ac:spMkLst>
        </pc:spChg>
      </pc:sldChg>
      <pc:sldChg chg="modSp new">
        <pc:chgData name="Ian Nkwocha" userId="S::psyin@nottingham.ac.uk::8baa0cbe-84b6-4e82-983b-7d26626a4e74" providerId="AD" clId="Web-{9ED37F8D-0A8E-4EB7-8360-6851F5436F0C}" dt="2019-10-17T10:19:04.872" v="183" actId="20577"/>
        <pc:sldMkLst>
          <pc:docMk/>
          <pc:sldMk cId="604621319" sldId="261"/>
        </pc:sldMkLst>
        <pc:spChg chg="mod">
          <ac:chgData name="Ian Nkwocha" userId="S::psyin@nottingham.ac.uk::8baa0cbe-84b6-4e82-983b-7d26626a4e74" providerId="AD" clId="Web-{9ED37F8D-0A8E-4EB7-8360-6851F5436F0C}" dt="2019-10-17T10:18:10.169" v="141" actId="20577"/>
          <ac:spMkLst>
            <pc:docMk/>
            <pc:sldMk cId="604621319" sldId="261"/>
            <ac:spMk id="2" creationId="{60CB386A-9B44-466A-833C-988CD3FF0F28}"/>
          </ac:spMkLst>
        </pc:spChg>
        <pc:spChg chg="mod">
          <ac:chgData name="Ian Nkwocha" userId="S::psyin@nottingham.ac.uk::8baa0cbe-84b6-4e82-983b-7d26626a4e74" providerId="AD" clId="Web-{9ED37F8D-0A8E-4EB7-8360-6851F5436F0C}" dt="2019-10-17T10:19:04.872" v="183" actId="20577"/>
          <ac:spMkLst>
            <pc:docMk/>
            <pc:sldMk cId="604621319" sldId="261"/>
            <ac:spMk id="3" creationId="{832B3DC0-2032-4E07-ADFA-40BD2997CC32}"/>
          </ac:spMkLst>
        </pc:spChg>
      </pc:sldChg>
    </pc:docChg>
  </pc:docChgLst>
  <pc:docChgLst>
    <pc:chgData name="Ian Nkwocha" userId="S::psyin@nottingham.ac.uk::8baa0cbe-84b6-4e82-983b-7d26626a4e74" providerId="AD" clId="Web-{68E0E4AC-842A-A8F9-4608-9719E638E45B}"/>
    <pc:docChg chg="modSld">
      <pc:chgData name="Ian Nkwocha" userId="S::psyin@nottingham.ac.uk::8baa0cbe-84b6-4e82-983b-7d26626a4e74" providerId="AD" clId="Web-{68E0E4AC-842A-A8F9-4608-9719E638E45B}" dt="2019-10-18T12:38:19.236" v="19" actId="20577"/>
      <pc:docMkLst>
        <pc:docMk/>
      </pc:docMkLst>
      <pc:sldChg chg="modSp">
        <pc:chgData name="Ian Nkwocha" userId="S::psyin@nottingham.ac.uk::8baa0cbe-84b6-4e82-983b-7d26626a4e74" providerId="AD" clId="Web-{68E0E4AC-842A-A8F9-4608-9719E638E45B}" dt="2019-10-18T12:38:19.236" v="18" actId="20577"/>
        <pc:sldMkLst>
          <pc:docMk/>
          <pc:sldMk cId="109857222" sldId="256"/>
        </pc:sldMkLst>
        <pc:spChg chg="mod">
          <ac:chgData name="Ian Nkwocha" userId="S::psyin@nottingham.ac.uk::8baa0cbe-84b6-4e82-983b-7d26626a4e74" providerId="AD" clId="Web-{68E0E4AC-842A-A8F9-4608-9719E638E45B}" dt="2019-10-18T12:38:19.236" v="1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uluthan Bozkurt" userId="S::psybb4@nottingham.ac.uk::84cf686d-a831-4337-a51e-938c70b19759" providerId="AD" clId="Web-{50B466E8-339B-4873-96AC-C73C9F900A4F}"/>
    <pc:docChg chg="modSld">
      <pc:chgData name="Buluthan Bozkurt" userId="S::psybb4@nottingham.ac.uk::84cf686d-a831-4337-a51e-938c70b19759" providerId="AD" clId="Web-{50B466E8-339B-4873-96AC-C73C9F900A4F}" dt="2019-10-17T10:40:03.223" v="11" actId="20577"/>
      <pc:docMkLst>
        <pc:docMk/>
      </pc:docMkLst>
      <pc:sldChg chg="modSp">
        <pc:chgData name="Buluthan Bozkurt" userId="S::psybb4@nottingham.ac.uk::84cf686d-a831-4337-a51e-938c70b19759" providerId="AD" clId="Web-{50B466E8-339B-4873-96AC-C73C9F900A4F}" dt="2019-10-17T10:40:03.223" v="10" actId="20577"/>
        <pc:sldMkLst>
          <pc:docMk/>
          <pc:sldMk cId="1718491188" sldId="258"/>
        </pc:sldMkLst>
        <pc:spChg chg="mod">
          <ac:chgData name="Buluthan Bozkurt" userId="S::psybb4@nottingham.ac.uk::84cf686d-a831-4337-a51e-938c70b19759" providerId="AD" clId="Web-{50B466E8-339B-4873-96AC-C73C9F900A4F}" dt="2019-10-17T10:40:03.223" v="10" actId="20577"/>
          <ac:spMkLst>
            <pc:docMk/>
            <pc:sldMk cId="1718491188" sldId="258"/>
            <ac:spMk id="2" creationId="{6D880BBA-D580-49F9-9BBE-0D01F23B183B}"/>
          </ac:spMkLst>
        </pc:spChg>
      </pc:sldChg>
    </pc:docChg>
  </pc:docChgLst>
  <pc:docChgLst>
    <pc:chgData name="Mario George Garcia" userId="S::psymjg@nottingham.ac.uk::27382c2e-7f4b-4748-9133-b06841aed704" providerId="AD" clId="Web-{4D53D5CF-CCBA-CA8B-C45E-E994C8867E39}"/>
    <pc:docChg chg="modSld">
      <pc:chgData name="Mario George Garcia" userId="S::psymjg@nottingham.ac.uk::27382c2e-7f4b-4748-9133-b06841aed704" providerId="AD" clId="Web-{4D53D5CF-CCBA-CA8B-C45E-E994C8867E39}" dt="2019-10-20T15:17:30.557" v="26" actId="1076"/>
      <pc:docMkLst>
        <pc:docMk/>
      </pc:docMkLst>
      <pc:sldChg chg="modSp">
        <pc:chgData name="Mario George Garcia" userId="S::psymjg@nottingham.ac.uk::27382c2e-7f4b-4748-9133-b06841aed704" providerId="AD" clId="Web-{4D53D5CF-CCBA-CA8B-C45E-E994C8867E39}" dt="2019-10-20T15:17:30.557" v="26" actId="1076"/>
        <pc:sldMkLst>
          <pc:docMk/>
          <pc:sldMk cId="1601767064" sldId="259"/>
        </pc:sldMkLst>
        <pc:spChg chg="mod">
          <ac:chgData name="Mario George Garcia" userId="S::psymjg@nottingham.ac.uk::27382c2e-7f4b-4748-9133-b06841aed704" providerId="AD" clId="Web-{4D53D5CF-CCBA-CA8B-C45E-E994C8867E39}" dt="2019-10-20T15:17:30.557" v="26" actId="1076"/>
          <ac:spMkLst>
            <pc:docMk/>
            <pc:sldMk cId="1601767064" sldId="259"/>
            <ac:spMk id="4" creationId="{169BE273-E269-41D9-B55A-2589FA8A3978}"/>
          </ac:spMkLst>
        </pc:spChg>
        <pc:spChg chg="mod">
          <ac:chgData name="Mario George Garcia" userId="S::psymjg@nottingham.ac.uk::27382c2e-7f4b-4748-9133-b06841aed704" providerId="AD" clId="Web-{4D53D5CF-CCBA-CA8B-C45E-E994C8867E39}" dt="2019-10-20T15:17:02.401" v="23" actId="1076"/>
          <ac:spMkLst>
            <pc:docMk/>
            <pc:sldMk cId="1601767064" sldId="259"/>
            <ac:spMk id="10" creationId="{61415B98-F386-4F7F-83B8-A58A43FBE831}"/>
          </ac:spMkLst>
        </pc:spChg>
        <pc:spChg chg="mod">
          <ac:chgData name="Mario George Garcia" userId="S::psymjg@nottingham.ac.uk::27382c2e-7f4b-4748-9133-b06841aed704" providerId="AD" clId="Web-{4D53D5CF-CCBA-CA8B-C45E-E994C8867E39}" dt="2019-10-20T15:17:21.104" v="25" actId="1076"/>
          <ac:spMkLst>
            <pc:docMk/>
            <pc:sldMk cId="1601767064" sldId="259"/>
            <ac:spMk id="11" creationId="{FDCF168A-2AC4-45DC-BF67-DCD2A99099BF}"/>
          </ac:spMkLst>
        </pc:spChg>
      </pc:sldChg>
    </pc:docChg>
  </pc:docChgLst>
  <pc:docChgLst>
    <pc:chgData name="Mario George Garcia" userId="S::psymjg@nottingham.ac.uk::27382c2e-7f4b-4748-9133-b06841aed704" providerId="AD" clId="Web-{597518DF-2AA8-F3A4-04FA-B0AC95F2C243}"/>
    <pc:docChg chg="modSld">
      <pc:chgData name="Mario George Garcia" userId="S::psymjg@nottingham.ac.uk::27382c2e-7f4b-4748-9133-b06841aed704" providerId="AD" clId="Web-{597518DF-2AA8-F3A4-04FA-B0AC95F2C243}" dt="2019-10-20T15:01:03.240" v="520" actId="14100"/>
      <pc:docMkLst>
        <pc:docMk/>
      </pc:docMkLst>
      <pc:sldChg chg="addSp delSp modSp">
        <pc:chgData name="Mario George Garcia" userId="S::psymjg@nottingham.ac.uk::27382c2e-7f4b-4748-9133-b06841aed704" providerId="AD" clId="Web-{597518DF-2AA8-F3A4-04FA-B0AC95F2C243}" dt="2019-10-20T14:57:22.649" v="362" actId="1076"/>
        <pc:sldMkLst>
          <pc:docMk/>
          <pc:sldMk cId="1718491188" sldId="258"/>
        </pc:sldMkLst>
        <pc:spChg chg="del mod">
          <ac:chgData name="Mario George Garcia" userId="S::psymjg@nottingham.ac.uk::27382c2e-7f4b-4748-9133-b06841aed704" providerId="AD" clId="Web-{597518DF-2AA8-F3A4-04FA-B0AC95F2C243}" dt="2019-10-20T14:52:17.183" v="282"/>
          <ac:spMkLst>
            <pc:docMk/>
            <pc:sldMk cId="1718491188" sldId="258"/>
            <ac:spMk id="3" creationId="{56356DA8-B83A-46F3-94E3-AD6D2A615F5E}"/>
          </ac:spMkLst>
        </pc:spChg>
        <pc:spChg chg="del">
          <ac:chgData name="Mario George Garcia" userId="S::psymjg@nottingham.ac.uk::27382c2e-7f4b-4748-9133-b06841aed704" providerId="AD" clId="Web-{597518DF-2AA8-F3A4-04FA-B0AC95F2C243}" dt="2019-10-20T14:52:46.370" v="302"/>
          <ac:spMkLst>
            <pc:docMk/>
            <pc:sldMk cId="1718491188" sldId="258"/>
            <ac:spMk id="4" creationId="{8D4687AB-0339-4EF1-8525-B920EFAE73EF}"/>
          </ac:spMkLst>
        </pc:spChg>
        <pc:spChg chg="add del mod">
          <ac:chgData name="Mario George Garcia" userId="S::psymjg@nottingham.ac.uk::27382c2e-7f4b-4748-9133-b06841aed704" providerId="AD" clId="Web-{597518DF-2AA8-F3A4-04FA-B0AC95F2C243}" dt="2019-10-20T14:56:18.197" v="341"/>
          <ac:spMkLst>
            <pc:docMk/>
            <pc:sldMk cId="1718491188" sldId="258"/>
            <ac:spMk id="5" creationId="{AB1B71DC-F68C-4945-B441-0AD06800A50F}"/>
          </ac:spMkLst>
        </pc:spChg>
        <pc:spChg chg="del mod">
          <ac:chgData name="Mario George Garcia" userId="S::psymjg@nottingham.ac.uk::27382c2e-7f4b-4748-9133-b06841aed704" providerId="AD" clId="Web-{597518DF-2AA8-F3A4-04FA-B0AC95F2C243}" dt="2019-10-20T14:56:35.993" v="348"/>
          <ac:spMkLst>
            <pc:docMk/>
            <pc:sldMk cId="1718491188" sldId="258"/>
            <ac:spMk id="6" creationId="{359D0F84-555E-DD40-8FFC-F6EF064BA339}"/>
          </ac:spMkLst>
        </pc:spChg>
        <pc:spChg chg="add mod">
          <ac:chgData name="Mario George Garcia" userId="S::psymjg@nottingham.ac.uk::27382c2e-7f4b-4748-9133-b06841aed704" providerId="AD" clId="Web-{597518DF-2AA8-F3A4-04FA-B0AC95F2C243}" dt="2019-10-20T14:57:22.649" v="362" actId="1076"/>
          <ac:spMkLst>
            <pc:docMk/>
            <pc:sldMk cId="1718491188" sldId="258"/>
            <ac:spMk id="8" creationId="{17A8A8BE-3CC4-4983-9E24-944ADF4C34BC}"/>
          </ac:spMkLst>
        </pc:spChg>
        <pc:spChg chg="add mod">
          <ac:chgData name="Mario George Garcia" userId="S::psymjg@nottingham.ac.uk::27382c2e-7f4b-4748-9133-b06841aed704" providerId="AD" clId="Web-{597518DF-2AA8-F3A4-04FA-B0AC95F2C243}" dt="2019-10-20T14:57:19.087" v="361" actId="1076"/>
          <ac:spMkLst>
            <pc:docMk/>
            <pc:sldMk cId="1718491188" sldId="258"/>
            <ac:spMk id="10" creationId="{27D7D8E3-8B6F-4847-97BB-6A657759A321}"/>
          </ac:spMkLst>
        </pc:spChg>
      </pc:sldChg>
      <pc:sldChg chg="addSp delSp modSp addAnim delAnim modAnim">
        <pc:chgData name="Mario George Garcia" userId="S::psymjg@nottingham.ac.uk::27382c2e-7f4b-4748-9133-b06841aed704" providerId="AD" clId="Web-{597518DF-2AA8-F3A4-04FA-B0AC95F2C243}" dt="2019-10-20T15:01:03.240" v="520" actId="14100"/>
        <pc:sldMkLst>
          <pc:docMk/>
          <pc:sldMk cId="1601767064" sldId="259"/>
        </pc:sldMkLst>
        <pc:spChg chg="del mod">
          <ac:chgData name="Mario George Garcia" userId="S::psymjg@nottingham.ac.uk::27382c2e-7f4b-4748-9133-b06841aed704" providerId="AD" clId="Web-{597518DF-2AA8-F3A4-04FA-B0AC95F2C243}" dt="2019-10-20T14:59:51.647" v="490"/>
          <ac:spMkLst>
            <pc:docMk/>
            <pc:sldMk cId="1601767064" sldId="259"/>
            <ac:spMk id="3" creationId="{AB60EB2D-8EF0-49C6-8656-EA1F00912851}"/>
          </ac:spMkLst>
        </pc:spChg>
        <pc:spChg chg="add mod">
          <ac:chgData name="Mario George Garcia" userId="S::psymjg@nottingham.ac.uk::27382c2e-7f4b-4748-9133-b06841aed704" providerId="AD" clId="Web-{597518DF-2AA8-F3A4-04FA-B0AC95F2C243}" dt="2019-10-20T15:00:05.647" v="496" actId="14100"/>
          <ac:spMkLst>
            <pc:docMk/>
            <pc:sldMk cId="1601767064" sldId="259"/>
            <ac:spMk id="4" creationId="{169BE273-E269-41D9-B55A-2589FA8A3978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5:00:27.991" v="501" actId="20577"/>
          <ac:spMkLst>
            <pc:docMk/>
            <pc:sldMk cId="1601767064" sldId="259"/>
            <ac:spMk id="6" creationId="{C6714A47-9218-EB40-BBCD-E8EC1024333D}"/>
          </ac:spMkLst>
        </pc:spChg>
        <pc:spChg chg="del mod">
          <ac:chgData name="Mario George Garcia" userId="S::psymjg@nottingham.ac.uk::27382c2e-7f4b-4748-9133-b06841aed704" providerId="AD" clId="Web-{597518DF-2AA8-F3A4-04FA-B0AC95F2C243}" dt="2019-10-20T14:50:33.290" v="257"/>
          <ac:spMkLst>
            <pc:docMk/>
            <pc:sldMk cId="1601767064" sldId="259"/>
            <ac:spMk id="7" creationId="{3ED4661C-9AD3-C846-A01D-1366A41D6076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5:00:53.178" v="512" actId="20577"/>
          <ac:spMkLst>
            <pc:docMk/>
            <pc:sldMk cId="1601767064" sldId="259"/>
            <ac:spMk id="8" creationId="{52A50F31-15C0-6140-A836-702EAC00CEFD}"/>
          </ac:spMkLst>
        </pc:spChg>
        <pc:spChg chg="add del mod">
          <ac:chgData name="Mario George Garcia" userId="S::psymjg@nottingham.ac.uk::27382c2e-7f4b-4748-9133-b06841aed704" providerId="AD" clId="Web-{597518DF-2AA8-F3A4-04FA-B0AC95F2C243}" dt="2019-10-20T14:59:59.600" v="494"/>
          <ac:spMkLst>
            <pc:docMk/>
            <pc:sldMk cId="1601767064" sldId="259"/>
            <ac:spMk id="9" creationId="{CBD70166-EA27-4049-8D15-4E875A59CBDE}"/>
          </ac:spMkLst>
        </pc:spChg>
        <pc:spChg chg="add mod">
          <ac:chgData name="Mario George Garcia" userId="S::psymjg@nottingham.ac.uk::27382c2e-7f4b-4748-9133-b06841aed704" providerId="AD" clId="Web-{597518DF-2AA8-F3A4-04FA-B0AC95F2C243}" dt="2019-10-20T15:00:42.834" v="509" actId="14100"/>
          <ac:spMkLst>
            <pc:docMk/>
            <pc:sldMk cId="1601767064" sldId="259"/>
            <ac:spMk id="10" creationId="{61415B98-F386-4F7F-83B8-A58A43FBE831}"/>
          </ac:spMkLst>
        </pc:spChg>
        <pc:spChg chg="add mod">
          <ac:chgData name="Mario George Garcia" userId="S::psymjg@nottingham.ac.uk::27382c2e-7f4b-4748-9133-b06841aed704" providerId="AD" clId="Web-{597518DF-2AA8-F3A4-04FA-B0AC95F2C243}" dt="2019-10-20T15:01:03.240" v="520" actId="14100"/>
          <ac:spMkLst>
            <pc:docMk/>
            <pc:sldMk cId="1601767064" sldId="259"/>
            <ac:spMk id="11" creationId="{FDCF168A-2AC4-45DC-BF67-DCD2A99099BF}"/>
          </ac:spMkLst>
        </pc:spChg>
      </pc:sldChg>
      <pc:sldChg chg="delSp modSp addAnim delAnim modAnim">
        <pc:chgData name="Mario George Garcia" userId="S::psymjg@nottingham.ac.uk::27382c2e-7f4b-4748-9133-b06841aed704" providerId="AD" clId="Web-{597518DF-2AA8-F3A4-04FA-B0AC95F2C243}" dt="2019-10-20T14:48:41.698" v="246"/>
        <pc:sldMkLst>
          <pc:docMk/>
          <pc:sldMk cId="604621319" sldId="261"/>
        </pc:sldMkLst>
        <pc:spChg chg="del mod">
          <ac:chgData name="Mario George Garcia" userId="S::psymjg@nottingham.ac.uk::27382c2e-7f4b-4748-9133-b06841aed704" providerId="AD" clId="Web-{597518DF-2AA8-F3A4-04FA-B0AC95F2C243}" dt="2019-10-20T14:46:22.350" v="178"/>
          <ac:spMkLst>
            <pc:docMk/>
            <pc:sldMk cId="604621319" sldId="261"/>
            <ac:spMk id="6" creationId="{8E024288-2BD2-4D49-874D-D1951A7D574F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4:46:40.521" v="181" actId="20577"/>
          <ac:spMkLst>
            <pc:docMk/>
            <pc:sldMk cId="604621319" sldId="261"/>
            <ac:spMk id="7" creationId="{941F48F5-0844-7E4A-901E-334EC5EEA9FE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4:46:57.224" v="194" actId="1076"/>
          <ac:spMkLst>
            <pc:docMk/>
            <pc:sldMk cId="604621319" sldId="261"/>
            <ac:spMk id="8" creationId="{07D688DF-5051-9F46-A6C1-475109DA5256}"/>
          </ac:spMkLst>
        </pc:spChg>
        <pc:spChg chg="del">
          <ac:chgData name="Mario George Garcia" userId="S::psymjg@nottingham.ac.uk::27382c2e-7f4b-4748-9133-b06841aed704" providerId="AD" clId="Web-{597518DF-2AA8-F3A4-04FA-B0AC95F2C243}" dt="2019-10-20T14:47:02.724" v="195"/>
          <ac:spMkLst>
            <pc:docMk/>
            <pc:sldMk cId="604621319" sldId="261"/>
            <ac:spMk id="10" creationId="{3E6E6F68-0A1F-154A-82A1-B49AFCB4C36A}"/>
          </ac:spMkLst>
        </pc:spChg>
        <pc:spChg chg="del mod">
          <ac:chgData name="Mario George Garcia" userId="S::psymjg@nottingham.ac.uk::27382c2e-7f4b-4748-9133-b06841aed704" providerId="AD" clId="Web-{597518DF-2AA8-F3A4-04FA-B0AC95F2C243}" dt="2019-10-20T14:47:13.177" v="200"/>
          <ac:spMkLst>
            <pc:docMk/>
            <pc:sldMk cId="604621319" sldId="261"/>
            <ac:spMk id="11" creationId="{5AC0C4C1-F4EE-5A4A-B427-282BA48FD8F5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4:47:42.911" v="217" actId="1076"/>
          <ac:spMkLst>
            <pc:docMk/>
            <pc:sldMk cId="604621319" sldId="261"/>
            <ac:spMk id="12" creationId="{7ABB95D6-A801-A64D-9666-488C3B90F370}"/>
          </ac:spMkLst>
        </pc:spChg>
        <pc:spChg chg="del">
          <ac:chgData name="Mario George Garcia" userId="S::psymjg@nottingham.ac.uk::27382c2e-7f4b-4748-9133-b06841aed704" providerId="AD" clId="Web-{597518DF-2AA8-F3A4-04FA-B0AC95F2C243}" dt="2019-10-20T14:47:49.005" v="218"/>
          <ac:spMkLst>
            <pc:docMk/>
            <pc:sldMk cId="604621319" sldId="261"/>
            <ac:spMk id="17" creationId="{D642B23F-0E5B-A243-A3B7-4C8555C4AE46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4:47:51.958" v="219" actId="20577"/>
          <ac:spMkLst>
            <pc:docMk/>
            <pc:sldMk cId="604621319" sldId="261"/>
            <ac:spMk id="18" creationId="{7E375B56-85DF-5F48-B8DB-0BA59CD38693}"/>
          </ac:spMkLst>
        </pc:spChg>
        <pc:spChg chg="mod">
          <ac:chgData name="Mario George Garcia" userId="S::psymjg@nottingham.ac.uk::27382c2e-7f4b-4748-9133-b06841aed704" providerId="AD" clId="Web-{597518DF-2AA8-F3A4-04FA-B0AC95F2C243}" dt="2019-10-20T14:48:09.511" v="233"/>
          <ac:spMkLst>
            <pc:docMk/>
            <pc:sldMk cId="604621319" sldId="261"/>
            <ac:spMk id="19" creationId="{08A75491-553C-D041-9369-F6280F8266BC}"/>
          </ac:spMkLst>
        </pc:spChg>
      </pc:sldChg>
    </pc:docChg>
  </pc:docChgLst>
  <pc:docChgLst>
    <pc:chgData name="Ian Nkwocha" userId="8baa0cbe-84b6-4e82-983b-7d26626a4e74" providerId="ADAL" clId="{4AC99700-066F-4607-A869-F91534C702D4}"/>
    <pc:docChg chg="undo redo custSel addSld modSld">
      <pc:chgData name="Ian Nkwocha" userId="8baa0cbe-84b6-4e82-983b-7d26626a4e74" providerId="ADAL" clId="{4AC99700-066F-4607-A869-F91534C702D4}" dt="2019-10-17T09:44:47.789" v="788" actId="20577"/>
      <pc:docMkLst>
        <pc:docMk/>
      </pc:docMkLst>
      <pc:sldChg chg="modSp">
        <pc:chgData name="Ian Nkwocha" userId="8baa0cbe-84b6-4e82-983b-7d26626a4e74" providerId="ADAL" clId="{4AC99700-066F-4607-A869-F91534C702D4}" dt="2019-10-17T08:59:37.009" v="105" actId="20577"/>
        <pc:sldMkLst>
          <pc:docMk/>
          <pc:sldMk cId="109857222" sldId="256"/>
        </pc:sldMkLst>
        <pc:spChg chg="mod">
          <ac:chgData name="Ian Nkwocha" userId="8baa0cbe-84b6-4e82-983b-7d26626a4e74" providerId="ADAL" clId="{4AC99700-066F-4607-A869-F91534C702D4}" dt="2019-10-17T08:59:37.009" v="1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Ian Nkwocha" userId="8baa0cbe-84b6-4e82-983b-7d26626a4e74" providerId="ADAL" clId="{4AC99700-066F-4607-A869-F91534C702D4}" dt="2019-10-17T09:02:04.424" v="159" actId="20577"/>
        <pc:sldMkLst>
          <pc:docMk/>
          <pc:sldMk cId="70581964" sldId="257"/>
        </pc:sldMkLst>
        <pc:spChg chg="mod">
          <ac:chgData name="Ian Nkwocha" userId="8baa0cbe-84b6-4e82-983b-7d26626a4e74" providerId="ADAL" clId="{4AC99700-066F-4607-A869-F91534C702D4}" dt="2019-10-17T09:02:04.424" v="159" actId="20577"/>
          <ac:spMkLst>
            <pc:docMk/>
            <pc:sldMk cId="70581964" sldId="257"/>
            <ac:spMk id="2" creationId="{EC0D930F-1EBD-43E8-A32E-F13D4C4581A2}"/>
          </ac:spMkLst>
        </pc:spChg>
      </pc:sldChg>
      <pc:sldChg chg="addSp delSp modSp add">
        <pc:chgData name="Ian Nkwocha" userId="8baa0cbe-84b6-4e82-983b-7d26626a4e74" providerId="ADAL" clId="{4AC99700-066F-4607-A869-F91534C702D4}" dt="2019-10-17T09:44:47.789" v="788" actId="20577"/>
        <pc:sldMkLst>
          <pc:docMk/>
          <pc:sldMk cId="1718491188" sldId="258"/>
        </pc:sldMkLst>
        <pc:spChg chg="mod">
          <ac:chgData name="Ian Nkwocha" userId="8baa0cbe-84b6-4e82-983b-7d26626a4e74" providerId="ADAL" clId="{4AC99700-066F-4607-A869-F91534C702D4}" dt="2019-10-17T09:05:05.616" v="213" actId="20577"/>
          <ac:spMkLst>
            <pc:docMk/>
            <pc:sldMk cId="1718491188" sldId="258"/>
            <ac:spMk id="2" creationId="{6D880BBA-D580-49F9-9BBE-0D01F23B183B}"/>
          </ac:spMkLst>
        </pc:spChg>
        <pc:spChg chg="mod">
          <ac:chgData name="Ian Nkwocha" userId="8baa0cbe-84b6-4e82-983b-7d26626a4e74" providerId="ADAL" clId="{4AC99700-066F-4607-A869-F91534C702D4}" dt="2019-10-17T09:23:22.785" v="689" actId="1076"/>
          <ac:spMkLst>
            <pc:docMk/>
            <pc:sldMk cId="1718491188" sldId="258"/>
            <ac:spMk id="3" creationId="{E9065A24-2970-4B9F-B7A2-FE449A466A34}"/>
          </ac:spMkLst>
        </pc:spChg>
        <pc:spChg chg="add mod">
          <ac:chgData name="Ian Nkwocha" userId="8baa0cbe-84b6-4e82-983b-7d26626a4e74" providerId="ADAL" clId="{4AC99700-066F-4607-A869-F91534C702D4}" dt="2019-10-17T09:23:12.857" v="686" actId="1076"/>
          <ac:spMkLst>
            <pc:docMk/>
            <pc:sldMk cId="1718491188" sldId="258"/>
            <ac:spMk id="4" creationId="{348CB6A4-CAF6-4B7E-82E4-CCCBAD715992}"/>
          </ac:spMkLst>
        </pc:spChg>
        <pc:spChg chg="add mod">
          <ac:chgData name="Ian Nkwocha" userId="8baa0cbe-84b6-4e82-983b-7d26626a4e74" providerId="ADAL" clId="{4AC99700-066F-4607-A869-F91534C702D4}" dt="2019-10-17T09:44:47.789" v="788" actId="20577"/>
          <ac:spMkLst>
            <pc:docMk/>
            <pc:sldMk cId="1718491188" sldId="258"/>
            <ac:spMk id="5" creationId="{AB1B71DC-F68C-4945-B441-0AD06800A50F}"/>
          </ac:spMkLst>
        </pc:spChg>
        <pc:spChg chg="add del mod">
          <ac:chgData name="Ian Nkwocha" userId="8baa0cbe-84b6-4e82-983b-7d26626a4e74" providerId="ADAL" clId="{4AC99700-066F-4607-A869-F91534C702D4}" dt="2019-10-17T09:40:14.014" v="769" actId="478"/>
          <ac:spMkLst>
            <pc:docMk/>
            <pc:sldMk cId="1718491188" sldId="258"/>
            <ac:spMk id="6" creationId="{FA5EE9C2-4F18-46B5-B22D-FCEFDC5FA78F}"/>
          </ac:spMkLst>
        </pc:spChg>
      </pc:sldChg>
      <pc:sldChg chg="modSp add">
        <pc:chgData name="Ian Nkwocha" userId="8baa0cbe-84b6-4e82-983b-7d26626a4e74" providerId="ADAL" clId="{4AC99700-066F-4607-A869-F91534C702D4}" dt="2019-10-17T09:18:44.890" v="439" actId="20577"/>
        <pc:sldMkLst>
          <pc:docMk/>
          <pc:sldMk cId="1601767064" sldId="259"/>
        </pc:sldMkLst>
        <pc:spChg chg="mod">
          <ac:chgData name="Ian Nkwocha" userId="8baa0cbe-84b6-4e82-983b-7d26626a4e74" providerId="ADAL" clId="{4AC99700-066F-4607-A869-F91534C702D4}" dt="2019-10-17T09:06:02.322" v="233" actId="20577"/>
          <ac:spMkLst>
            <pc:docMk/>
            <pc:sldMk cId="1601767064" sldId="259"/>
            <ac:spMk id="2" creationId="{73A439C4-0254-4568-84E5-330B9CC4A28B}"/>
          </ac:spMkLst>
        </pc:spChg>
        <pc:spChg chg="mod">
          <ac:chgData name="Ian Nkwocha" userId="8baa0cbe-84b6-4e82-983b-7d26626a4e74" providerId="ADAL" clId="{4AC99700-066F-4607-A869-F91534C702D4}" dt="2019-10-17T09:18:44.890" v="439" actId="20577"/>
          <ac:spMkLst>
            <pc:docMk/>
            <pc:sldMk cId="1601767064" sldId="259"/>
            <ac:spMk id="3" creationId="{AB60EB2D-8EF0-49C6-8656-EA1F00912851}"/>
          </ac:spMkLst>
        </pc:spChg>
      </pc:sldChg>
    </pc:docChg>
  </pc:docChgLst>
  <pc:docChgLst>
    <pc:chgData name="Ian Nkwocha" userId="S::psyin@nottingham.ac.uk::8baa0cbe-84b6-4e82-983b-7d26626a4e74" providerId="AD" clId="Web-{B400AB49-BD7D-FB9D-CD6A-895F623499A4}"/>
    <pc:docChg chg="modSld">
      <pc:chgData name="Ian Nkwocha" userId="S::psyin@nottingham.ac.uk::8baa0cbe-84b6-4e82-983b-7d26626a4e74" providerId="AD" clId="Web-{B400AB49-BD7D-FB9D-CD6A-895F623499A4}" dt="2019-10-18T12:47:11.572" v="17" actId="20577"/>
      <pc:docMkLst>
        <pc:docMk/>
      </pc:docMkLst>
      <pc:sldChg chg="modSp">
        <pc:chgData name="Ian Nkwocha" userId="S::psyin@nottingham.ac.uk::8baa0cbe-84b6-4e82-983b-7d26626a4e74" providerId="AD" clId="Web-{B400AB49-BD7D-FB9D-CD6A-895F623499A4}" dt="2019-10-18T12:47:11.572" v="16" actId="20577"/>
        <pc:sldMkLst>
          <pc:docMk/>
          <pc:sldMk cId="1718491188" sldId="258"/>
        </pc:sldMkLst>
        <pc:spChg chg="mod">
          <ac:chgData name="Ian Nkwocha" userId="S::psyin@nottingham.ac.uk::8baa0cbe-84b6-4e82-983b-7d26626a4e74" providerId="AD" clId="Web-{B400AB49-BD7D-FB9D-CD6A-895F623499A4}" dt="2019-10-18T12:47:11.572" v="16" actId="20577"/>
          <ac:spMkLst>
            <pc:docMk/>
            <pc:sldMk cId="1718491188" sldId="258"/>
            <ac:spMk id="2" creationId="{6D880BBA-D580-49F9-9BBE-0D01F23B183B}"/>
          </ac:spMkLst>
        </pc:spChg>
      </pc:sldChg>
    </pc:docChg>
  </pc:docChgLst>
  <pc:docChgLst>
    <pc:chgData name="Ian Nkwocha" userId="S::psyin@nottingham.ac.uk::8baa0cbe-84b6-4e82-983b-7d26626a4e74" providerId="AD" clId="Web-{74A81ED0-FBDD-4C3A-B77C-D02BDF165E64}"/>
    <pc:docChg chg="modSld">
      <pc:chgData name="Ian Nkwocha" userId="S::psyin@nottingham.ac.uk::8baa0cbe-84b6-4e82-983b-7d26626a4e74" providerId="AD" clId="Web-{74A81ED0-FBDD-4C3A-B77C-D02BDF165E64}" dt="2019-10-17T08:56:51" v="30" actId="20577"/>
      <pc:docMkLst>
        <pc:docMk/>
      </pc:docMkLst>
      <pc:sldChg chg="modSp">
        <pc:chgData name="Ian Nkwocha" userId="S::psyin@nottingham.ac.uk::8baa0cbe-84b6-4e82-983b-7d26626a4e74" providerId="AD" clId="Web-{74A81ED0-FBDD-4C3A-B77C-D02BDF165E64}" dt="2019-10-17T08:56:47.984" v="28" actId="20577"/>
        <pc:sldMkLst>
          <pc:docMk/>
          <pc:sldMk cId="109857222" sldId="256"/>
        </pc:sldMkLst>
        <pc:spChg chg="mod">
          <ac:chgData name="Ian Nkwocha" userId="S::psyin@nottingham.ac.uk::8baa0cbe-84b6-4e82-983b-7d26626a4e74" providerId="AD" clId="Web-{74A81ED0-FBDD-4C3A-B77C-D02BDF165E64}" dt="2019-10-17T08:56:47.984" v="28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uluthan Bozkurt" userId="S::psybb4@nottingham.ac.uk::84cf686d-a831-4337-a51e-938c70b19759" providerId="AD" clId="Web-{F7AB5C0D-FBA9-66FB-5F12-91D873C189F0}"/>
    <pc:docChg chg="modSld">
      <pc:chgData name="Buluthan Bozkurt" userId="S::psybb4@nottingham.ac.uk::84cf686d-a831-4337-a51e-938c70b19759" providerId="AD" clId="Web-{F7AB5C0D-FBA9-66FB-5F12-91D873C189F0}" dt="2019-10-18T13:59:10.968" v="73" actId="20577"/>
      <pc:docMkLst>
        <pc:docMk/>
      </pc:docMkLst>
      <pc:sldChg chg="modSp">
        <pc:chgData name="Buluthan Bozkurt" userId="S::psybb4@nottingham.ac.uk::84cf686d-a831-4337-a51e-938c70b19759" providerId="AD" clId="Web-{F7AB5C0D-FBA9-66FB-5F12-91D873C189F0}" dt="2019-10-18T13:59:10.952" v="72" actId="20577"/>
        <pc:sldMkLst>
          <pc:docMk/>
          <pc:sldMk cId="1601767064" sldId="259"/>
        </pc:sldMkLst>
        <pc:spChg chg="mod">
          <ac:chgData name="Buluthan Bozkurt" userId="S::psybb4@nottingham.ac.uk::84cf686d-a831-4337-a51e-938c70b19759" providerId="AD" clId="Web-{F7AB5C0D-FBA9-66FB-5F12-91D873C189F0}" dt="2019-10-18T13:59:10.952" v="72" actId="20577"/>
          <ac:spMkLst>
            <pc:docMk/>
            <pc:sldMk cId="1601767064" sldId="259"/>
            <ac:spMk id="3" creationId="{AB60EB2D-8EF0-49C6-8656-EA1F00912851}"/>
          </ac:spMkLst>
        </pc:spChg>
      </pc:sldChg>
    </pc:docChg>
  </pc:docChgLst>
  <pc:docChgLst>
    <pc:chgData name="Mario George Garcia" userId="27382c2e-7f4b-4748-9133-b06841aed704" providerId="ADAL" clId="{C5179E2A-CB42-D040-BAC3-AF283777BF9E}"/>
    <pc:docChg chg="undo custSel addSld modSld">
      <pc:chgData name="Mario George Garcia" userId="27382c2e-7f4b-4748-9133-b06841aed704" providerId="ADAL" clId="{C5179E2A-CB42-D040-BAC3-AF283777BF9E}" dt="2019-10-20T17:35:18.316" v="229" actId="5793"/>
      <pc:docMkLst>
        <pc:docMk/>
      </pc:docMkLst>
      <pc:sldChg chg="modSp">
        <pc:chgData name="Mario George Garcia" userId="27382c2e-7f4b-4748-9133-b06841aed704" providerId="ADAL" clId="{C5179E2A-CB42-D040-BAC3-AF283777BF9E}" dt="2019-10-20T17:33:20.423" v="214" actId="554"/>
        <pc:sldMkLst>
          <pc:docMk/>
          <pc:sldMk cId="70581964" sldId="257"/>
        </pc:sldMkLst>
        <pc:spChg chg="mod">
          <ac:chgData name="Mario George Garcia" userId="27382c2e-7f4b-4748-9133-b06841aed704" providerId="ADAL" clId="{C5179E2A-CB42-D040-BAC3-AF283777BF9E}" dt="2019-10-20T17:33:20.423" v="214" actId="554"/>
          <ac:spMkLst>
            <pc:docMk/>
            <pc:sldMk cId="70581964" sldId="257"/>
            <ac:spMk id="2" creationId="{EC0D930F-1EBD-43E8-A32E-F13D4C4581A2}"/>
          </ac:spMkLst>
        </pc:spChg>
        <pc:spChg chg="mod">
          <ac:chgData name="Mario George Garcia" userId="27382c2e-7f4b-4748-9133-b06841aed704" providerId="ADAL" clId="{C5179E2A-CB42-D040-BAC3-AF283777BF9E}" dt="2019-10-20T17:32:53.568" v="212" actId="1076"/>
          <ac:spMkLst>
            <pc:docMk/>
            <pc:sldMk cId="70581964" sldId="257"/>
            <ac:spMk id="4" creationId="{1FD03D70-1787-4748-8942-8678B622243B}"/>
          </ac:spMkLst>
        </pc:spChg>
      </pc:sldChg>
      <pc:sldChg chg="delSp modSp">
        <pc:chgData name="Mario George Garcia" userId="27382c2e-7f4b-4748-9133-b06841aed704" providerId="ADAL" clId="{C5179E2A-CB42-D040-BAC3-AF283777BF9E}" dt="2019-10-20T17:35:02.973" v="225" actId="5793"/>
        <pc:sldMkLst>
          <pc:docMk/>
          <pc:sldMk cId="1718491188" sldId="258"/>
        </pc:sldMkLst>
        <pc:spChg chg="mod">
          <ac:chgData name="Mario George Garcia" userId="27382c2e-7f4b-4748-9133-b06841aed704" providerId="ADAL" clId="{C5179E2A-CB42-D040-BAC3-AF283777BF9E}" dt="2019-10-20T17:29:47.443" v="201" actId="554"/>
          <ac:spMkLst>
            <pc:docMk/>
            <pc:sldMk cId="1718491188" sldId="258"/>
            <ac:spMk id="2" creationId="{6D880BBA-D580-49F9-9BBE-0D01F23B183B}"/>
          </ac:spMkLst>
        </pc:spChg>
        <pc:spChg chg="mod">
          <ac:chgData name="Mario George Garcia" userId="27382c2e-7f4b-4748-9133-b06841aed704" providerId="ADAL" clId="{C5179E2A-CB42-D040-BAC3-AF283777BF9E}" dt="2019-10-20T17:35:02.973" v="225" actId="5793"/>
          <ac:spMkLst>
            <pc:docMk/>
            <pc:sldMk cId="1718491188" sldId="258"/>
            <ac:spMk id="8" creationId="{17A8A8BE-3CC4-4983-9E24-944ADF4C34BC}"/>
          </ac:spMkLst>
        </pc:spChg>
        <pc:spChg chg="del mod">
          <ac:chgData name="Mario George Garcia" userId="27382c2e-7f4b-4748-9133-b06841aed704" providerId="ADAL" clId="{C5179E2A-CB42-D040-BAC3-AF283777BF9E}" dt="2019-10-20T17:18:24.143" v="120" actId="478"/>
          <ac:spMkLst>
            <pc:docMk/>
            <pc:sldMk cId="1718491188" sldId="258"/>
            <ac:spMk id="10" creationId="{27D7D8E3-8B6F-4847-97BB-6A657759A321}"/>
          </ac:spMkLst>
        </pc:spChg>
        <pc:picChg chg="del">
          <ac:chgData name="Mario George Garcia" userId="27382c2e-7f4b-4748-9133-b06841aed704" providerId="ADAL" clId="{C5179E2A-CB42-D040-BAC3-AF283777BF9E}" dt="2019-10-20T17:18:41.532" v="130" actId="478"/>
          <ac:picMkLst>
            <pc:docMk/>
            <pc:sldMk cId="1718491188" sldId="258"/>
            <ac:picMk id="9" creationId="{C1FE74D4-687A-41B1-A3CA-0DE4D5D8937A}"/>
          </ac:picMkLst>
        </pc:picChg>
      </pc:sldChg>
      <pc:sldChg chg="modSp">
        <pc:chgData name="Mario George Garcia" userId="27382c2e-7f4b-4748-9133-b06841aed704" providerId="ADAL" clId="{C5179E2A-CB42-D040-BAC3-AF283777BF9E}" dt="2019-10-20T17:32:43.526" v="211" actId="1076"/>
        <pc:sldMkLst>
          <pc:docMk/>
          <pc:sldMk cId="1601767064" sldId="259"/>
        </pc:sldMkLst>
        <pc:spChg chg="mod">
          <ac:chgData name="Mario George Garcia" userId="27382c2e-7f4b-4748-9133-b06841aed704" providerId="ADAL" clId="{C5179E2A-CB42-D040-BAC3-AF283777BF9E}" dt="2019-10-20T17:30:03.829" v="203" actId="554"/>
          <ac:spMkLst>
            <pc:docMk/>
            <pc:sldMk cId="1601767064" sldId="259"/>
            <ac:spMk id="2" creationId="{73A439C4-0254-4568-84E5-330B9CC4A28B}"/>
          </ac:spMkLst>
        </pc:spChg>
        <pc:spChg chg="mod">
          <ac:chgData name="Mario George Garcia" userId="27382c2e-7f4b-4748-9133-b06841aed704" providerId="ADAL" clId="{C5179E2A-CB42-D040-BAC3-AF283777BF9E}" dt="2019-10-20T17:32:28.081" v="210" actId="1076"/>
          <ac:spMkLst>
            <pc:docMk/>
            <pc:sldMk cId="1601767064" sldId="259"/>
            <ac:spMk id="4" creationId="{169BE273-E269-41D9-B55A-2589FA8A3978}"/>
          </ac:spMkLst>
        </pc:spChg>
        <pc:spChg chg="mod">
          <ac:chgData name="Mario George Garcia" userId="27382c2e-7f4b-4748-9133-b06841aed704" providerId="ADAL" clId="{C5179E2A-CB42-D040-BAC3-AF283777BF9E}" dt="2019-10-20T17:32:43.526" v="211" actId="1076"/>
          <ac:spMkLst>
            <pc:docMk/>
            <pc:sldMk cId="1601767064" sldId="259"/>
            <ac:spMk id="10" creationId="{61415B98-F386-4F7F-83B8-A58A43FBE831}"/>
          </ac:spMkLst>
        </pc:spChg>
        <pc:spChg chg="mod">
          <ac:chgData name="Mario George Garcia" userId="27382c2e-7f4b-4748-9133-b06841aed704" providerId="ADAL" clId="{C5179E2A-CB42-D040-BAC3-AF283777BF9E}" dt="2019-10-20T17:22:52.450" v="178" actId="14100"/>
          <ac:spMkLst>
            <pc:docMk/>
            <pc:sldMk cId="1601767064" sldId="259"/>
            <ac:spMk id="11" creationId="{FDCF168A-2AC4-45DC-BF67-DCD2A99099BF}"/>
          </ac:spMkLst>
        </pc:spChg>
      </pc:sldChg>
      <pc:sldChg chg="modSp">
        <pc:chgData name="Mario George Garcia" userId="27382c2e-7f4b-4748-9133-b06841aed704" providerId="ADAL" clId="{C5179E2A-CB42-D040-BAC3-AF283777BF9E}" dt="2019-10-20T17:35:18.316" v="229" actId="5793"/>
        <pc:sldMkLst>
          <pc:docMk/>
          <pc:sldMk cId="1916145235" sldId="260"/>
        </pc:sldMkLst>
        <pc:spChg chg="mod">
          <ac:chgData name="Mario George Garcia" userId="27382c2e-7f4b-4748-9133-b06841aed704" providerId="ADAL" clId="{C5179E2A-CB42-D040-BAC3-AF283777BF9E}" dt="2019-10-20T17:30:26.410" v="205" actId="554"/>
          <ac:spMkLst>
            <pc:docMk/>
            <pc:sldMk cId="1916145235" sldId="260"/>
            <ac:spMk id="2" creationId="{27319788-FF5F-4FE8-917C-3C9AE5F1240D}"/>
          </ac:spMkLst>
        </pc:spChg>
        <pc:spChg chg="mod">
          <ac:chgData name="Mario George Garcia" userId="27382c2e-7f4b-4748-9133-b06841aed704" providerId="ADAL" clId="{C5179E2A-CB42-D040-BAC3-AF283777BF9E}" dt="2019-10-20T17:35:18.316" v="229" actId="5793"/>
          <ac:spMkLst>
            <pc:docMk/>
            <pc:sldMk cId="1916145235" sldId="260"/>
            <ac:spMk id="4" creationId="{D57AF9DD-595E-4F1B-BA01-43F67D686429}"/>
          </ac:spMkLst>
        </pc:spChg>
      </pc:sldChg>
      <pc:sldChg chg="modSp">
        <pc:chgData name="Mario George Garcia" userId="27382c2e-7f4b-4748-9133-b06841aed704" providerId="ADAL" clId="{C5179E2A-CB42-D040-BAC3-AF283777BF9E}" dt="2019-10-20T17:29:29.834" v="200" actId="554"/>
        <pc:sldMkLst>
          <pc:docMk/>
          <pc:sldMk cId="604621319" sldId="261"/>
        </pc:sldMkLst>
        <pc:spChg chg="mod">
          <ac:chgData name="Mario George Garcia" userId="27382c2e-7f4b-4748-9133-b06841aed704" providerId="ADAL" clId="{C5179E2A-CB42-D040-BAC3-AF283777BF9E}" dt="2019-10-20T17:29:29.834" v="200" actId="554"/>
          <ac:spMkLst>
            <pc:docMk/>
            <pc:sldMk cId="604621319" sldId="261"/>
            <ac:spMk id="2" creationId="{60CB386A-9B44-466A-833C-988CD3FF0F28}"/>
          </ac:spMkLst>
        </pc:spChg>
        <pc:spChg chg="mod">
          <ac:chgData name="Mario George Garcia" userId="27382c2e-7f4b-4748-9133-b06841aed704" providerId="ADAL" clId="{C5179E2A-CB42-D040-BAC3-AF283777BF9E}" dt="2019-10-20T17:26:27.265" v="187" actId="1076"/>
          <ac:spMkLst>
            <pc:docMk/>
            <pc:sldMk cId="604621319" sldId="261"/>
            <ac:spMk id="8" creationId="{07D688DF-5051-9F46-A6C1-475109DA5256}"/>
          </ac:spMkLst>
        </pc:spChg>
        <pc:spChg chg="mod">
          <ac:chgData name="Mario George Garcia" userId="27382c2e-7f4b-4748-9133-b06841aed704" providerId="ADAL" clId="{C5179E2A-CB42-D040-BAC3-AF283777BF9E}" dt="2019-10-20T17:26:35.032" v="189" actId="1076"/>
          <ac:spMkLst>
            <pc:docMk/>
            <pc:sldMk cId="604621319" sldId="261"/>
            <ac:spMk id="12" creationId="{7ABB95D6-A801-A64D-9666-488C3B90F370}"/>
          </ac:spMkLst>
        </pc:spChg>
        <pc:spChg chg="mod">
          <ac:chgData name="Mario George Garcia" userId="27382c2e-7f4b-4748-9133-b06841aed704" providerId="ADAL" clId="{C5179E2A-CB42-D040-BAC3-AF283777BF9E}" dt="2019-10-20T17:26:39.494" v="191" actId="1076"/>
          <ac:spMkLst>
            <pc:docMk/>
            <pc:sldMk cId="604621319" sldId="261"/>
            <ac:spMk id="13" creationId="{E53BA1C6-65BD-5445-9BCE-EE876B284E7F}"/>
          </ac:spMkLst>
        </pc:spChg>
        <pc:spChg chg="mod">
          <ac:chgData name="Mario George Garcia" userId="27382c2e-7f4b-4748-9133-b06841aed704" providerId="ADAL" clId="{C5179E2A-CB42-D040-BAC3-AF283777BF9E}" dt="2019-10-20T17:26:36.519" v="190" actId="1076"/>
          <ac:spMkLst>
            <pc:docMk/>
            <pc:sldMk cId="604621319" sldId="261"/>
            <ac:spMk id="20" creationId="{7953EC04-05FB-8141-B35E-AB58019D8E35}"/>
          </ac:spMkLst>
        </pc:spChg>
      </pc:sldChg>
      <pc:sldChg chg="addSp delSp modSp add">
        <pc:chgData name="Mario George Garcia" userId="27382c2e-7f4b-4748-9133-b06841aed704" providerId="ADAL" clId="{C5179E2A-CB42-D040-BAC3-AF283777BF9E}" dt="2019-10-20T17:30:13.638" v="204" actId="554"/>
        <pc:sldMkLst>
          <pc:docMk/>
          <pc:sldMk cId="882917955" sldId="262"/>
        </pc:sldMkLst>
        <pc:spChg chg="mod">
          <ac:chgData name="Mario George Garcia" userId="27382c2e-7f4b-4748-9133-b06841aed704" providerId="ADAL" clId="{C5179E2A-CB42-D040-BAC3-AF283777BF9E}" dt="2019-10-20T17:30:13.638" v="204" actId="554"/>
          <ac:spMkLst>
            <pc:docMk/>
            <pc:sldMk cId="882917955" sldId="262"/>
            <ac:spMk id="2" creationId="{8BFF860C-888C-184D-B37D-B39CB9AFE678}"/>
          </ac:spMkLst>
        </pc:spChg>
        <pc:spChg chg="del">
          <ac:chgData name="Mario George Garcia" userId="27382c2e-7f4b-4748-9133-b06841aed704" providerId="ADAL" clId="{C5179E2A-CB42-D040-BAC3-AF283777BF9E}" dt="2019-10-20T17:16:11.161" v="95" actId="478"/>
          <ac:spMkLst>
            <pc:docMk/>
            <pc:sldMk cId="882917955" sldId="262"/>
            <ac:spMk id="3" creationId="{965C3EF7-2D50-3748-A3D0-86D445FD52E6}"/>
          </ac:spMkLst>
        </pc:spChg>
        <pc:spChg chg="add mod">
          <ac:chgData name="Mario George Garcia" userId="27382c2e-7f4b-4748-9133-b06841aed704" providerId="ADAL" clId="{C5179E2A-CB42-D040-BAC3-AF283777BF9E}" dt="2019-10-20T17:24:17.724" v="185" actId="1076"/>
          <ac:spMkLst>
            <pc:docMk/>
            <pc:sldMk cId="882917955" sldId="262"/>
            <ac:spMk id="4" creationId="{2F899637-ECCE-8D4E-9D9B-1FF8FC6802C3}"/>
          </ac:spMkLst>
        </pc:spChg>
        <pc:spChg chg="add mod">
          <ac:chgData name="Mario George Garcia" userId="27382c2e-7f4b-4748-9133-b06841aed704" providerId="ADAL" clId="{C5179E2A-CB42-D040-BAC3-AF283777BF9E}" dt="2019-10-20T17:21:36.397" v="170" actId="1076"/>
          <ac:spMkLst>
            <pc:docMk/>
            <pc:sldMk cId="882917955" sldId="262"/>
            <ac:spMk id="5" creationId="{044D9E21-1AFE-7345-96C7-C9B81A547943}"/>
          </ac:spMkLst>
        </pc:spChg>
      </pc:sldChg>
    </pc:docChg>
  </pc:docChgLst>
  <pc:docChgLst>
    <pc:chgData name="Berk Demir" userId="S::psybd2@nottingham.ac.uk::e44ba742-175a-469e-b993-fa90fb276b4e" providerId="AD" clId="Web-{9454C76A-8513-6685-EA5B-9EE130E5AB3E}"/>
    <pc:docChg chg="modSld">
      <pc:chgData name="Berk Demir" userId="S::psybd2@nottingham.ac.uk::e44ba742-175a-469e-b993-fa90fb276b4e" providerId="AD" clId="Web-{9454C76A-8513-6685-EA5B-9EE130E5AB3E}" dt="2019-10-18T14:53:10.841" v="16" actId="20577"/>
      <pc:docMkLst>
        <pc:docMk/>
      </pc:docMkLst>
      <pc:sldChg chg="modSp">
        <pc:chgData name="Berk Demir" userId="S::psybd2@nottingham.ac.uk::e44ba742-175a-469e-b993-fa90fb276b4e" providerId="AD" clId="Web-{9454C76A-8513-6685-EA5B-9EE130E5AB3E}" dt="2019-10-18T14:53:10.825" v="15" actId="20577"/>
        <pc:sldMkLst>
          <pc:docMk/>
          <pc:sldMk cId="604621319" sldId="261"/>
        </pc:sldMkLst>
        <pc:spChg chg="mod">
          <ac:chgData name="Berk Demir" userId="S::psybd2@nottingham.ac.uk::e44ba742-175a-469e-b993-fa90fb276b4e" providerId="AD" clId="Web-{9454C76A-8513-6685-EA5B-9EE130E5AB3E}" dt="2019-10-18T14:53:10.825" v="15" actId="20577"/>
          <ac:spMkLst>
            <pc:docMk/>
            <pc:sldMk cId="604621319" sldId="261"/>
            <ac:spMk id="8" creationId="{07D688DF-5051-9F46-A6C1-475109DA5256}"/>
          </ac:spMkLst>
        </pc:spChg>
      </pc:sldChg>
    </pc:docChg>
  </pc:docChgLst>
  <pc:docChgLst>
    <pc:chgData name="Mario George Garcia" userId="S::psymjg@nottingham.ac.uk::27382c2e-7f4b-4748-9133-b06841aed704" providerId="AD" clId="Web-{E5632835-B5EC-6DCA-89D5-7624B3181915}"/>
    <pc:docChg chg="modSld sldOrd">
      <pc:chgData name="Mario George Garcia" userId="S::psymjg@nottingham.ac.uk::27382c2e-7f4b-4748-9133-b06841aed704" providerId="AD" clId="Web-{E5632835-B5EC-6DCA-89D5-7624B3181915}" dt="2019-10-18T14:58:55.765" v="53"/>
      <pc:docMkLst>
        <pc:docMk/>
      </pc:docMkLst>
      <pc:sldChg chg="modSp ord">
        <pc:chgData name="Mario George Garcia" userId="S::psymjg@nottingham.ac.uk::27382c2e-7f4b-4748-9133-b06841aed704" providerId="AD" clId="Web-{E5632835-B5EC-6DCA-89D5-7624B3181915}" dt="2019-10-18T14:58:55.765" v="53"/>
        <pc:sldMkLst>
          <pc:docMk/>
          <pc:sldMk cId="1718491188" sldId="258"/>
        </pc:sldMkLst>
        <pc:spChg chg="mod">
          <ac:chgData name="Mario George Garcia" userId="S::psymjg@nottingham.ac.uk::27382c2e-7f4b-4748-9133-b06841aed704" providerId="AD" clId="Web-{E5632835-B5EC-6DCA-89D5-7624B3181915}" dt="2019-10-18T14:58:04.468" v="48" actId="20577"/>
          <ac:spMkLst>
            <pc:docMk/>
            <pc:sldMk cId="1718491188" sldId="258"/>
            <ac:spMk id="6" creationId="{359D0F84-555E-DD40-8FFC-F6EF064BA339}"/>
          </ac:spMkLst>
        </pc:spChg>
      </pc:sldChg>
      <pc:sldChg chg="modSp ord">
        <pc:chgData name="Mario George Garcia" userId="S::psymjg@nottingham.ac.uk::27382c2e-7f4b-4748-9133-b06841aed704" providerId="AD" clId="Web-{E5632835-B5EC-6DCA-89D5-7624B3181915}" dt="2019-10-18T14:58:16.202" v="50"/>
        <pc:sldMkLst>
          <pc:docMk/>
          <pc:sldMk cId="604621319" sldId="261"/>
        </pc:sldMkLst>
        <pc:spChg chg="mod">
          <ac:chgData name="Mario George Garcia" userId="S::psymjg@nottingham.ac.uk::27382c2e-7f4b-4748-9133-b06841aed704" providerId="AD" clId="Web-{E5632835-B5EC-6DCA-89D5-7624B3181915}" dt="2019-10-18T14:53:19.854" v="15"/>
          <ac:spMkLst>
            <pc:docMk/>
            <pc:sldMk cId="604621319" sldId="261"/>
            <ac:spMk id="6" creationId="{8E024288-2BD2-4D49-874D-D1951A7D574F}"/>
          </ac:spMkLst>
        </pc:spChg>
        <pc:spChg chg="mod">
          <ac:chgData name="Mario George Garcia" userId="S::psymjg@nottingham.ac.uk::27382c2e-7f4b-4748-9133-b06841aed704" providerId="AD" clId="Web-{E5632835-B5EC-6DCA-89D5-7624B3181915}" dt="2019-10-18T14:53:45.966" v="18"/>
          <ac:spMkLst>
            <pc:docMk/>
            <pc:sldMk cId="604621319" sldId="261"/>
            <ac:spMk id="10" creationId="{3E6E6F68-0A1F-154A-82A1-B49AFCB4C36A}"/>
          </ac:spMkLst>
        </pc:spChg>
        <pc:spChg chg="mod">
          <ac:chgData name="Mario George Garcia" userId="S::psymjg@nottingham.ac.uk::27382c2e-7f4b-4748-9133-b06841aed704" providerId="AD" clId="Web-{E5632835-B5EC-6DCA-89D5-7624B3181915}" dt="2019-10-18T14:52:28.822" v="12"/>
          <ac:spMkLst>
            <pc:docMk/>
            <pc:sldMk cId="604621319" sldId="261"/>
            <ac:spMk id="13" creationId="{E53BA1C6-65BD-5445-9BCE-EE876B284E7F}"/>
          </ac:spMkLst>
        </pc:spChg>
        <pc:spChg chg="mod">
          <ac:chgData name="Mario George Garcia" userId="S::psymjg@nottingham.ac.uk::27382c2e-7f4b-4748-9133-b06841aed704" providerId="AD" clId="Web-{E5632835-B5EC-6DCA-89D5-7624B3181915}" dt="2019-10-18T14:53:51.091" v="19"/>
          <ac:spMkLst>
            <pc:docMk/>
            <pc:sldMk cId="604621319" sldId="261"/>
            <ac:spMk id="17" creationId="{D642B23F-0E5B-A243-A3B7-4C8555C4AE46}"/>
          </ac:spMkLst>
        </pc:spChg>
        <pc:spChg chg="mod">
          <ac:chgData name="Mario George Garcia" userId="S::psymjg@nottingham.ac.uk::27382c2e-7f4b-4748-9133-b06841aed704" providerId="AD" clId="Web-{E5632835-B5EC-6DCA-89D5-7624B3181915}" dt="2019-10-18T14:52:38.385" v="13"/>
          <ac:spMkLst>
            <pc:docMk/>
            <pc:sldMk cId="604621319" sldId="261"/>
            <ac:spMk id="20" creationId="{7953EC04-05FB-8141-B35E-AB58019D8E35}"/>
          </ac:spMkLst>
        </pc:spChg>
      </pc:sldChg>
    </pc:docChg>
  </pc:docChgLst>
  <pc:docChgLst>
    <pc:chgData name="Ian Nkwocha" userId="S::psyin@nottingham.ac.uk::8baa0cbe-84b6-4e82-983b-7d26626a4e74" providerId="AD" clId="Web-{AB1D60BE-32E9-4545-BC56-74EBA09E9784}"/>
    <pc:docChg chg="modSld">
      <pc:chgData name="Ian Nkwocha" userId="S::psyin@nottingham.ac.uk::8baa0cbe-84b6-4e82-983b-7d26626a4e74" providerId="AD" clId="Web-{AB1D60BE-32E9-4545-BC56-74EBA09E9784}" dt="2019-10-20T14:19:47.824" v="138" actId="20577"/>
      <pc:docMkLst>
        <pc:docMk/>
      </pc:docMkLst>
      <pc:sldChg chg="addSp modSp">
        <pc:chgData name="Ian Nkwocha" userId="S::psyin@nottingham.ac.uk::8baa0cbe-84b6-4e82-983b-7d26626a4e74" providerId="AD" clId="Web-{AB1D60BE-32E9-4545-BC56-74EBA09E9784}" dt="2019-10-20T14:17:53.654" v="71" actId="1076"/>
        <pc:sldMkLst>
          <pc:docMk/>
          <pc:sldMk cId="1718491188" sldId="258"/>
        </pc:sldMkLst>
        <pc:spChg chg="add mod">
          <ac:chgData name="Ian Nkwocha" userId="S::psyin@nottingham.ac.uk::8baa0cbe-84b6-4e82-983b-7d26626a4e74" providerId="AD" clId="Web-{AB1D60BE-32E9-4545-BC56-74EBA09E9784}" dt="2019-10-20T14:17:23.405" v="43" actId="1076"/>
          <ac:spMkLst>
            <pc:docMk/>
            <pc:sldMk cId="1718491188" sldId="258"/>
            <ac:spMk id="3" creationId="{56356DA8-B83A-46F3-94E3-AD6D2A615F5E}"/>
          </ac:spMkLst>
        </pc:spChg>
        <pc:spChg chg="add mod">
          <ac:chgData name="Ian Nkwocha" userId="S::psyin@nottingham.ac.uk::8baa0cbe-84b6-4e82-983b-7d26626a4e74" providerId="AD" clId="Web-{AB1D60BE-32E9-4545-BC56-74EBA09E9784}" dt="2019-10-20T14:17:53.654" v="71" actId="1076"/>
          <ac:spMkLst>
            <pc:docMk/>
            <pc:sldMk cId="1718491188" sldId="258"/>
            <ac:spMk id="4" creationId="{8D4687AB-0339-4EF1-8525-B920EFAE73EF}"/>
          </ac:spMkLst>
        </pc:spChg>
        <pc:spChg chg="mod">
          <ac:chgData name="Ian Nkwocha" userId="S::psyin@nottingham.ac.uk::8baa0cbe-84b6-4e82-983b-7d26626a4e74" providerId="AD" clId="Web-{AB1D60BE-32E9-4545-BC56-74EBA09E9784}" dt="2019-10-20T14:17:33.358" v="58" actId="20577"/>
          <ac:spMkLst>
            <pc:docMk/>
            <pc:sldMk cId="1718491188" sldId="258"/>
            <ac:spMk id="5" creationId="{AB1B71DC-F68C-4945-B441-0AD06800A50F}"/>
          </ac:spMkLst>
        </pc:spChg>
      </pc:sldChg>
      <pc:sldChg chg="modSp">
        <pc:chgData name="Ian Nkwocha" userId="S::psyin@nottingham.ac.uk::8baa0cbe-84b6-4e82-983b-7d26626a4e74" providerId="AD" clId="Web-{AB1D60BE-32E9-4545-BC56-74EBA09E9784}" dt="2019-10-20T14:19:47.824" v="137" actId="20577"/>
        <pc:sldMkLst>
          <pc:docMk/>
          <pc:sldMk cId="1916145235" sldId="260"/>
        </pc:sldMkLst>
        <pc:spChg chg="mod">
          <ac:chgData name="Ian Nkwocha" userId="S::psyin@nottingham.ac.uk::8baa0cbe-84b6-4e82-983b-7d26626a4e74" providerId="AD" clId="Web-{AB1D60BE-32E9-4545-BC56-74EBA09E9784}" dt="2019-10-20T14:19:47.824" v="137" actId="20577"/>
          <ac:spMkLst>
            <pc:docMk/>
            <pc:sldMk cId="1916145235" sldId="260"/>
            <ac:spMk id="3" creationId="{59317C8D-15FE-49F4-A555-47C2DCD689D3}"/>
          </ac:spMkLst>
        </pc:spChg>
      </pc:sldChg>
    </pc:docChg>
  </pc:docChgLst>
  <pc:docChgLst>
    <pc:chgData name="Mario George Garcia" userId="S::psymjg@nottingham.ac.uk::27382c2e-7f4b-4748-9133-b06841aed704" providerId="AD" clId="Web-{EC492EFD-D088-102E-C656-97B949DE5AA7}"/>
    <pc:docChg chg="modSld">
      <pc:chgData name="Mario George Garcia" userId="S::psymjg@nottingham.ac.uk::27382c2e-7f4b-4748-9133-b06841aed704" providerId="AD" clId="Web-{EC492EFD-D088-102E-C656-97B949DE5AA7}" dt="2019-10-20T17:04:24.687" v="38" actId="14100"/>
      <pc:docMkLst>
        <pc:docMk/>
      </pc:docMkLst>
      <pc:sldChg chg="addSp delSp modSp">
        <pc:chgData name="Mario George Garcia" userId="S::psymjg@nottingham.ac.uk::27382c2e-7f4b-4748-9133-b06841aed704" providerId="AD" clId="Web-{EC492EFD-D088-102E-C656-97B949DE5AA7}" dt="2019-10-20T17:01:33.701" v="19" actId="1076"/>
        <pc:sldMkLst>
          <pc:docMk/>
          <pc:sldMk cId="70581964" sldId="257"/>
        </pc:sldMkLst>
        <pc:spChg chg="del mod">
          <ac:chgData name="Mario George Garcia" userId="S::psymjg@nottingham.ac.uk::27382c2e-7f4b-4748-9133-b06841aed704" providerId="AD" clId="Web-{EC492EFD-D088-102E-C656-97B949DE5AA7}" dt="2019-10-20T17:00:41.560" v="1"/>
          <ac:spMkLst>
            <pc:docMk/>
            <pc:sldMk cId="70581964" sldId="257"/>
            <ac:spMk id="3" creationId="{325DF6B8-DDCA-4EE0-877C-5C955C5FFDB2}"/>
          </ac:spMkLst>
        </pc:spChg>
        <pc:spChg chg="add mod">
          <ac:chgData name="Mario George Garcia" userId="S::psymjg@nottingham.ac.uk::27382c2e-7f4b-4748-9133-b06841aed704" providerId="AD" clId="Web-{EC492EFD-D088-102E-C656-97B949DE5AA7}" dt="2019-10-20T17:01:33.701" v="19" actId="1076"/>
          <ac:spMkLst>
            <pc:docMk/>
            <pc:sldMk cId="70581964" sldId="257"/>
            <ac:spMk id="4" creationId="{1FD03D70-1787-4748-8942-8678B622243B}"/>
          </ac:spMkLst>
        </pc:spChg>
      </pc:sldChg>
      <pc:sldChg chg="modSp">
        <pc:chgData name="Mario George Garcia" userId="S::psymjg@nottingham.ac.uk::27382c2e-7f4b-4748-9133-b06841aed704" providerId="AD" clId="Web-{EC492EFD-D088-102E-C656-97B949DE5AA7}" dt="2019-10-20T17:02:07.374" v="22" actId="1076"/>
        <pc:sldMkLst>
          <pc:docMk/>
          <pc:sldMk cId="1718491188" sldId="258"/>
        </pc:sldMkLst>
        <pc:spChg chg="mod">
          <ac:chgData name="Mario George Garcia" userId="S::psymjg@nottingham.ac.uk::27382c2e-7f4b-4748-9133-b06841aed704" providerId="AD" clId="Web-{EC492EFD-D088-102E-C656-97B949DE5AA7}" dt="2019-10-20T17:01:48.717" v="20" actId="1076"/>
          <ac:spMkLst>
            <pc:docMk/>
            <pc:sldMk cId="1718491188" sldId="258"/>
            <ac:spMk id="8" creationId="{17A8A8BE-3CC4-4983-9E24-944ADF4C34BC}"/>
          </ac:spMkLst>
        </pc:spChg>
        <pc:spChg chg="mod">
          <ac:chgData name="Mario George Garcia" userId="S::psymjg@nottingham.ac.uk::27382c2e-7f4b-4748-9133-b06841aed704" providerId="AD" clId="Web-{EC492EFD-D088-102E-C656-97B949DE5AA7}" dt="2019-10-20T17:01:58.858" v="21" actId="1076"/>
          <ac:spMkLst>
            <pc:docMk/>
            <pc:sldMk cId="1718491188" sldId="258"/>
            <ac:spMk id="10" creationId="{27D7D8E3-8B6F-4847-97BB-6A657759A321}"/>
          </ac:spMkLst>
        </pc:spChg>
        <pc:picChg chg="mod">
          <ac:chgData name="Mario George Garcia" userId="S::psymjg@nottingham.ac.uk::27382c2e-7f4b-4748-9133-b06841aed704" providerId="AD" clId="Web-{EC492EFD-D088-102E-C656-97B949DE5AA7}" dt="2019-10-20T17:02:07.374" v="22" actId="1076"/>
          <ac:picMkLst>
            <pc:docMk/>
            <pc:sldMk cId="1718491188" sldId="258"/>
            <ac:picMk id="9" creationId="{C1FE74D4-687A-41B1-A3CA-0DE4D5D8937A}"/>
          </ac:picMkLst>
        </pc:picChg>
      </pc:sldChg>
      <pc:sldChg chg="modSp">
        <pc:chgData name="Mario George Garcia" userId="S::psymjg@nottingham.ac.uk::27382c2e-7f4b-4748-9133-b06841aed704" providerId="AD" clId="Web-{EC492EFD-D088-102E-C656-97B949DE5AA7}" dt="2019-10-20T17:02:38.014" v="25" actId="1076"/>
        <pc:sldMkLst>
          <pc:docMk/>
          <pc:sldMk cId="1601767064" sldId="259"/>
        </pc:sldMkLst>
        <pc:spChg chg="mod">
          <ac:chgData name="Mario George Garcia" userId="S::psymjg@nottingham.ac.uk::27382c2e-7f4b-4748-9133-b06841aed704" providerId="AD" clId="Web-{EC492EFD-D088-102E-C656-97B949DE5AA7}" dt="2019-10-20T17:02:21.530" v="23" actId="1076"/>
          <ac:spMkLst>
            <pc:docMk/>
            <pc:sldMk cId="1601767064" sldId="259"/>
            <ac:spMk id="4" creationId="{169BE273-E269-41D9-B55A-2589FA8A3978}"/>
          </ac:spMkLst>
        </pc:spChg>
        <pc:spChg chg="mod">
          <ac:chgData name="Mario George Garcia" userId="S::psymjg@nottingham.ac.uk::27382c2e-7f4b-4748-9133-b06841aed704" providerId="AD" clId="Web-{EC492EFD-D088-102E-C656-97B949DE5AA7}" dt="2019-10-20T17:02:29.311" v="24" actId="1076"/>
          <ac:spMkLst>
            <pc:docMk/>
            <pc:sldMk cId="1601767064" sldId="259"/>
            <ac:spMk id="10" creationId="{61415B98-F386-4F7F-83B8-A58A43FBE831}"/>
          </ac:spMkLst>
        </pc:spChg>
        <pc:spChg chg="mod">
          <ac:chgData name="Mario George Garcia" userId="S::psymjg@nottingham.ac.uk::27382c2e-7f4b-4748-9133-b06841aed704" providerId="AD" clId="Web-{EC492EFD-D088-102E-C656-97B949DE5AA7}" dt="2019-10-20T17:02:38.014" v="25" actId="1076"/>
          <ac:spMkLst>
            <pc:docMk/>
            <pc:sldMk cId="1601767064" sldId="259"/>
            <ac:spMk id="11" creationId="{FDCF168A-2AC4-45DC-BF67-DCD2A99099BF}"/>
          </ac:spMkLst>
        </pc:spChg>
      </pc:sldChg>
      <pc:sldChg chg="addSp delSp modSp mod modClrScheme chgLayout">
        <pc:chgData name="Mario George Garcia" userId="S::psymjg@nottingham.ac.uk::27382c2e-7f4b-4748-9133-b06841aed704" providerId="AD" clId="Web-{EC492EFD-D088-102E-C656-97B949DE5AA7}" dt="2019-10-20T17:04:24.687" v="38" actId="14100"/>
        <pc:sldMkLst>
          <pc:docMk/>
          <pc:sldMk cId="1916145235" sldId="260"/>
        </pc:sldMkLst>
        <pc:spChg chg="mod ord">
          <ac:chgData name="Mario George Garcia" userId="S::psymjg@nottingham.ac.uk::27382c2e-7f4b-4748-9133-b06841aed704" providerId="AD" clId="Web-{EC492EFD-D088-102E-C656-97B949DE5AA7}" dt="2019-10-20T17:04:24.687" v="38" actId="14100"/>
          <ac:spMkLst>
            <pc:docMk/>
            <pc:sldMk cId="1916145235" sldId="260"/>
            <ac:spMk id="2" creationId="{27319788-FF5F-4FE8-917C-3C9AE5F1240D}"/>
          </ac:spMkLst>
        </pc:spChg>
        <pc:spChg chg="del mod">
          <ac:chgData name="Mario George Garcia" userId="S::psymjg@nottingham.ac.uk::27382c2e-7f4b-4748-9133-b06841aed704" providerId="AD" clId="Web-{EC492EFD-D088-102E-C656-97B949DE5AA7}" dt="2019-10-20T17:03:10.921" v="33"/>
          <ac:spMkLst>
            <pc:docMk/>
            <pc:sldMk cId="1916145235" sldId="260"/>
            <ac:spMk id="3" creationId="{59317C8D-15FE-49F4-A555-47C2DCD689D3}"/>
          </ac:spMkLst>
        </pc:spChg>
        <pc:spChg chg="add mod">
          <ac:chgData name="Mario George Garcia" userId="S::psymjg@nottingham.ac.uk::27382c2e-7f4b-4748-9133-b06841aed704" providerId="AD" clId="Web-{EC492EFD-D088-102E-C656-97B949DE5AA7}" dt="2019-10-20T17:03:50.155" v="36" actId="1076"/>
          <ac:spMkLst>
            <pc:docMk/>
            <pc:sldMk cId="1916145235" sldId="260"/>
            <ac:spMk id="4" creationId="{D57AF9DD-595E-4F1B-BA01-43F67D686429}"/>
          </ac:spMkLst>
        </pc:spChg>
        <pc:spChg chg="add del mod">
          <ac:chgData name="Mario George Garcia" userId="S::psymjg@nottingham.ac.uk::27382c2e-7f4b-4748-9133-b06841aed704" providerId="AD" clId="Web-{EC492EFD-D088-102E-C656-97B949DE5AA7}" dt="2019-10-20T17:03:13.030" v="34"/>
          <ac:spMkLst>
            <pc:docMk/>
            <pc:sldMk cId="1916145235" sldId="260"/>
            <ac:spMk id="6" creationId="{B5F9AC64-9D4F-4B29-A4A7-9145E651CA48}"/>
          </ac:spMkLst>
        </pc:spChg>
      </pc:sldChg>
    </pc:docChg>
  </pc:docChgLst>
  <pc:docChgLst>
    <pc:chgData name="Ian Nkwocha" userId="S::psyin@nottingham.ac.uk::8baa0cbe-84b6-4e82-983b-7d26626a4e74" providerId="AD" clId="Web-{18520BFE-25B9-6F84-C7CA-99EFB75A3641}"/>
    <pc:docChg chg="modSld">
      <pc:chgData name="Ian Nkwocha" userId="S::psyin@nottingham.ac.uk::8baa0cbe-84b6-4e82-983b-7d26626a4e74" providerId="AD" clId="Web-{18520BFE-25B9-6F84-C7CA-99EFB75A3641}" dt="2019-10-20T09:07:05.045" v="3" actId="20577"/>
      <pc:docMkLst>
        <pc:docMk/>
      </pc:docMkLst>
      <pc:sldChg chg="modSp">
        <pc:chgData name="Ian Nkwocha" userId="S::psyin@nottingham.ac.uk::8baa0cbe-84b6-4e82-983b-7d26626a4e74" providerId="AD" clId="Web-{18520BFE-25B9-6F84-C7CA-99EFB75A3641}" dt="2019-10-20T09:07:05.045" v="2" actId="20577"/>
        <pc:sldMkLst>
          <pc:docMk/>
          <pc:sldMk cId="1718491188" sldId="258"/>
        </pc:sldMkLst>
        <pc:spChg chg="mod">
          <ac:chgData name="Ian Nkwocha" userId="S::psyin@nottingham.ac.uk::8baa0cbe-84b6-4e82-983b-7d26626a4e74" providerId="AD" clId="Web-{18520BFE-25B9-6F84-C7CA-99EFB75A3641}" dt="2019-10-20T09:07:05.045" v="2" actId="20577"/>
          <ac:spMkLst>
            <pc:docMk/>
            <pc:sldMk cId="1718491188" sldId="258"/>
            <ac:spMk id="6" creationId="{359D0F84-555E-DD40-8FFC-F6EF064BA339}"/>
          </ac:spMkLst>
        </pc:spChg>
      </pc:sldChg>
    </pc:docChg>
  </pc:docChgLst>
  <pc:docChgLst>
    <pc:chgData name="Berk Demir" userId="S::psybd2@nottingham.ac.uk::e44ba742-175a-469e-b993-fa90fb276b4e" providerId="AD" clId="Web-{60B278BB-FE76-C69A-A94D-B1531DF9B97D}"/>
    <pc:docChg chg="modSld sldOrd">
      <pc:chgData name="Berk Demir" userId="S::psybd2@nottingham.ac.uk::e44ba742-175a-469e-b993-fa90fb276b4e" providerId="AD" clId="Web-{60B278BB-FE76-C69A-A94D-B1531DF9B97D}" dt="2019-10-21T13:25:52.938" v="11" actId="20577"/>
      <pc:docMkLst>
        <pc:docMk/>
      </pc:docMkLst>
      <pc:sldChg chg="modSp">
        <pc:chgData name="Berk Demir" userId="S::psybd2@nottingham.ac.uk::e44ba742-175a-469e-b993-fa90fb276b4e" providerId="AD" clId="Web-{60B278BB-FE76-C69A-A94D-B1531DF9B97D}" dt="2019-10-21T13:25:52.938" v="10" actId="20577"/>
        <pc:sldMkLst>
          <pc:docMk/>
          <pc:sldMk cId="1601767064" sldId="259"/>
        </pc:sldMkLst>
        <pc:spChg chg="mod">
          <ac:chgData name="Berk Demir" userId="S::psybd2@nottingham.ac.uk::e44ba742-175a-469e-b993-fa90fb276b4e" providerId="AD" clId="Web-{60B278BB-FE76-C69A-A94D-B1531DF9B97D}" dt="2019-10-21T13:25:52.938" v="10" actId="20577"/>
          <ac:spMkLst>
            <pc:docMk/>
            <pc:sldMk cId="1601767064" sldId="259"/>
            <ac:spMk id="4" creationId="{169BE273-E269-41D9-B55A-2589FA8A3978}"/>
          </ac:spMkLst>
        </pc:spChg>
      </pc:sldChg>
      <pc:sldChg chg="ord">
        <pc:chgData name="Berk Demir" userId="S::psybd2@nottingham.ac.uk::e44ba742-175a-469e-b993-fa90fb276b4e" providerId="AD" clId="Web-{60B278BB-FE76-C69A-A94D-B1531DF9B97D}" dt="2019-10-21T13:23:35.359" v="1"/>
        <pc:sldMkLst>
          <pc:docMk/>
          <pc:sldMk cId="882917955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2840-0262-4140-8FC5-B721DBF6A9CC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A1DA0-F055-0243-AA41-6D0D6707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1) Talk about the experience we have of using these in </a:t>
            </a:r>
            <a:r>
              <a:rPr lang="en-US" err="1"/>
              <a:t>uni</a:t>
            </a:r>
            <a:r>
              <a:rPr lang="en-US"/>
              <a:t> and in work place </a:t>
            </a:r>
          </a:p>
          <a:p>
            <a:r>
              <a:rPr lang="en-US"/>
              <a:t>2) Talk about how many of us have had an international life, and so we developed an interest in currencies (e.g. Berk)</a:t>
            </a:r>
          </a:p>
          <a:p>
            <a:r>
              <a:rPr lang="en-US"/>
              <a:t>3) Talk about studying economics and how this can be applied to the project.</a:t>
            </a:r>
          </a:p>
          <a:p>
            <a:r>
              <a:rPr lang="en-US"/>
              <a:t>4) Experience in trading = will help us with the logic side of the 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A1DA0-F055-0243-AA41-6D0D67075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7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8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1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21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8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6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8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Refinitiv Forex Application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u="sng">
                <a:ea typeface="+mn-lt"/>
                <a:cs typeface="+mn-lt"/>
              </a:rPr>
              <a:t>Group 26</a:t>
            </a:r>
            <a:r>
              <a:rPr lang="en-GB">
                <a:ea typeface="+mn-lt"/>
                <a:cs typeface="+mn-lt"/>
              </a:rPr>
              <a:t>: Mario Jose George Garcia, Thomas Seaman, Ian Nkwocha, Berk Demir, Zaki Kalha, Buluthan Bozkurt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930F-1EBD-43E8-A32E-F13D4C45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960" y="0"/>
            <a:ext cx="10021064" cy="1260000"/>
          </a:xfrm>
        </p:spPr>
        <p:txBody>
          <a:bodyPr/>
          <a:lstStyle/>
          <a:p>
            <a:r>
              <a:rPr lang="en-GB" dirty="0"/>
              <a:t>ABOUT OUR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03D70-1787-4748-8942-8678B622243B}"/>
              </a:ext>
            </a:extLst>
          </p:cNvPr>
          <p:cNvSpPr txBox="1"/>
          <p:nvPr/>
        </p:nvSpPr>
        <p:spPr>
          <a:xfrm>
            <a:off x="1481960" y="1711944"/>
            <a:ext cx="7819695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Team Leader: Mario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Team Admin: Thomas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Git Master: Ian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Team Member: Berk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Team Member: </a:t>
            </a:r>
            <a:r>
              <a:rPr lang="en-GB" dirty="0" err="1">
                <a:ea typeface="+mn-lt"/>
                <a:cs typeface="+mn-lt"/>
              </a:rPr>
              <a:t>Buluthan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Team Member: </a:t>
            </a:r>
            <a:r>
              <a:rPr lang="en-GB" dirty="0" err="1">
                <a:ea typeface="+mn-lt"/>
                <a:cs typeface="+mn-lt"/>
              </a:rPr>
              <a:t>Zaki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0BBA-D580-49F9-9BBE-0D01F23B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961" y="0"/>
            <a:ext cx="10021064" cy="1260286"/>
          </a:xfrm>
        </p:spPr>
        <p:txBody>
          <a:bodyPr/>
          <a:lstStyle/>
          <a:p>
            <a:r>
              <a:rPr lang="en-GB" dirty="0"/>
              <a:t>PROPOSED APPROACH - PLATFORM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F28EED-6F48-C541-BAC3-8278D3946F81}"/>
              </a:ext>
            </a:extLst>
          </p:cNvPr>
          <p:cNvSpPr txBox="1">
            <a:spLocks/>
          </p:cNvSpPr>
          <p:nvPr/>
        </p:nvSpPr>
        <p:spPr>
          <a:xfrm>
            <a:off x="6386944" y="4862419"/>
            <a:ext cx="4655035" cy="83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A8BE-3CC4-4983-9E24-944ADF4C34BC}"/>
              </a:ext>
            </a:extLst>
          </p:cNvPr>
          <p:cNvSpPr txBox="1"/>
          <p:nvPr/>
        </p:nvSpPr>
        <p:spPr>
          <a:xfrm>
            <a:off x="1481961" y="1750560"/>
            <a:ext cx="5255172" cy="310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Web application 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HTML/CSS/JS as front end, 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/>
              <a:t>C#, JS (</a:t>
            </a:r>
            <a:r>
              <a:rPr lang="en-GB" dirty="0" err="1"/>
              <a:t>JQuery</a:t>
            </a:r>
            <a:r>
              <a:rPr lang="en-GB" dirty="0"/>
              <a:t>, Ajax), REST API 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Possibly extend the project to native Android and IOS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4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386A-9B44-466A-833C-988CD3FF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36" y="0"/>
            <a:ext cx="10022400" cy="1260000"/>
          </a:xfrm>
        </p:spPr>
        <p:txBody>
          <a:bodyPr/>
          <a:lstStyle/>
          <a:p>
            <a:r>
              <a:rPr lang="en-GB" dirty="0"/>
              <a:t>MILESTONES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F48F5-0844-7E4A-901E-334EC5EEA9FE}"/>
              </a:ext>
            </a:extLst>
          </p:cNvPr>
          <p:cNvSpPr txBox="1"/>
          <p:nvPr/>
        </p:nvSpPr>
        <p:spPr>
          <a:xfrm>
            <a:off x="256335" y="1617361"/>
            <a:ext cx="486103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688DF-5051-9F46-A6C1-475109DA5256}"/>
              </a:ext>
            </a:extLst>
          </p:cNvPr>
          <p:cNvSpPr txBox="1"/>
          <p:nvPr/>
        </p:nvSpPr>
        <p:spPr>
          <a:xfrm>
            <a:off x="144152" y="1798548"/>
            <a:ext cx="553369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base"/>
            <a:r>
              <a:rPr lang="en-GB" b="1" dirty="0">
                <a:ea typeface="+mn-lt"/>
                <a:cs typeface="+mn-lt"/>
              </a:rPr>
              <a:t>October-December Cycle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Finish gathering requirements and creating specifications </a:t>
            </a:r>
            <a:r>
              <a:rPr lang="en-GB" b="1" dirty="0">
                <a:solidFill>
                  <a:srgbClr val="FFFF00"/>
                </a:solidFill>
              </a:rPr>
              <a:t>(8th of November) </a:t>
            </a:r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/>
              <a:t>Have a working rates feed (back-end) </a:t>
            </a:r>
            <a:r>
              <a:rPr lang="en-GB" b="1" dirty="0">
                <a:solidFill>
                  <a:srgbClr val="FFFF00"/>
                </a:solidFill>
              </a:rPr>
              <a:t>(13</a:t>
            </a:r>
            <a:r>
              <a:rPr lang="en-GB" b="1" baseline="30000" dirty="0">
                <a:solidFill>
                  <a:srgbClr val="FFFF00"/>
                </a:solidFill>
              </a:rPr>
              <a:t>th</a:t>
            </a:r>
            <a:r>
              <a:rPr lang="en-GB" b="1" dirty="0">
                <a:solidFill>
                  <a:srgbClr val="FFFF00"/>
                </a:solidFill>
              </a:rPr>
              <a:t> December)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/>
              <a:t> Design and start creating GUI </a:t>
            </a:r>
            <a:r>
              <a:rPr lang="en-GB" b="1" dirty="0">
                <a:solidFill>
                  <a:srgbClr val="FFFF00"/>
                </a:solidFill>
              </a:rPr>
              <a:t>(13</a:t>
            </a:r>
            <a:r>
              <a:rPr lang="en-GB" b="1" baseline="30000" dirty="0">
                <a:solidFill>
                  <a:srgbClr val="FFFF00"/>
                </a:solidFill>
              </a:rPr>
              <a:t>th</a:t>
            </a:r>
            <a:r>
              <a:rPr lang="en-GB" b="1" dirty="0">
                <a:solidFill>
                  <a:srgbClr val="FFFF00"/>
                </a:solidFill>
              </a:rPr>
              <a:t> December) 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B95D6-A801-A64D-9666-488C3B90F370}"/>
              </a:ext>
            </a:extLst>
          </p:cNvPr>
          <p:cNvSpPr txBox="1"/>
          <p:nvPr/>
        </p:nvSpPr>
        <p:spPr>
          <a:xfrm>
            <a:off x="6479636" y="1798548"/>
            <a:ext cx="55336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fontAlgn="base"/>
            <a:r>
              <a:rPr lang="en-GB" b="1" dirty="0">
                <a:ea typeface="+mn-lt"/>
                <a:cs typeface="+mn-lt"/>
              </a:rPr>
              <a:t>January-March Cycle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Start implementing connection of front &amp; back-end </a:t>
            </a:r>
            <a:r>
              <a:rPr lang="en-GB" b="1" dirty="0">
                <a:solidFill>
                  <a:srgbClr val="FFFF00"/>
                </a:solidFill>
              </a:rPr>
              <a:t>(30th of January) </a:t>
            </a: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/>
              <a:t>Have a built GUI </a:t>
            </a:r>
            <a:r>
              <a:rPr lang="en-GB" b="1" dirty="0">
                <a:solidFill>
                  <a:srgbClr val="FFFF00"/>
                </a:solidFill>
              </a:rPr>
              <a:t>(28th of February) 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r>
              <a:rPr lang="en-GB" dirty="0"/>
              <a:t>Fully functional front &amp; back-end </a:t>
            </a:r>
            <a:r>
              <a:rPr lang="en-GB" b="1" dirty="0">
                <a:solidFill>
                  <a:srgbClr val="FFFF00"/>
                </a:solidFill>
              </a:rPr>
              <a:t>(6th of March) 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E53BA1C6-65BD-5445-9BCE-EE876B284E7F}"/>
              </a:ext>
            </a:extLst>
          </p:cNvPr>
          <p:cNvSpPr/>
          <p:nvPr/>
        </p:nvSpPr>
        <p:spPr>
          <a:xfrm>
            <a:off x="4963022" y="2658763"/>
            <a:ext cx="1733798" cy="665018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75B56-85DF-5F48-B8DB-0BA59CD38693}"/>
              </a:ext>
            </a:extLst>
          </p:cNvPr>
          <p:cNvSpPr txBox="1"/>
          <p:nvPr/>
        </p:nvSpPr>
        <p:spPr>
          <a:xfrm>
            <a:off x="3130036" y="4876403"/>
            <a:ext cx="277345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75491-553C-D041-9369-F6280F8266BC}"/>
              </a:ext>
            </a:extLst>
          </p:cNvPr>
          <p:cNvSpPr txBox="1"/>
          <p:nvPr/>
        </p:nvSpPr>
        <p:spPr>
          <a:xfrm>
            <a:off x="3048540" y="4976672"/>
            <a:ext cx="556276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fontAlgn="base"/>
            <a:r>
              <a:rPr lang="en-GB" b="1">
                <a:ea typeface="+mn-lt"/>
                <a:cs typeface="+mn-lt"/>
              </a:rPr>
              <a:t>March-May Cycle</a:t>
            </a:r>
            <a:r>
              <a:rPr lang="en-GB">
                <a:ea typeface="+mn-lt"/>
                <a:cs typeface="+mn-lt"/>
              </a:rPr>
              <a:t> </a:t>
            </a:r>
            <a:endParaRPr lang="en-GB"/>
          </a:p>
          <a:p>
            <a:pPr marL="342900" indent="-342900">
              <a:buAutoNum type="arabicPeriod"/>
            </a:pPr>
            <a:endParaRPr lang="en-GB"/>
          </a:p>
          <a:p>
            <a:pPr marL="342900" indent="-342900">
              <a:buAutoNum type="arabicPeriod"/>
            </a:pPr>
            <a:r>
              <a:rPr lang="en-GB"/>
              <a:t>Begin working on new platform that will gamify the exchanges </a:t>
            </a:r>
            <a:r>
              <a:rPr lang="en-GB" b="1">
                <a:solidFill>
                  <a:srgbClr val="FFFF00"/>
                </a:solidFill>
              </a:rPr>
              <a:t>(23th of March)</a:t>
            </a:r>
            <a:endParaRPr lang="en-GB"/>
          </a:p>
          <a:p>
            <a:pPr marL="342900" indent="-342900" fontAlgn="base">
              <a:buAutoNum type="arabicPeriod"/>
            </a:pPr>
            <a:endParaRPr lang="en-GB"/>
          </a:p>
          <a:p>
            <a:pPr marL="342900" indent="-342900" fontAlgn="base">
              <a:buAutoNum type="arabicPeriod"/>
            </a:pPr>
            <a:r>
              <a:rPr lang="en-GB"/>
              <a:t>Finish new platform </a:t>
            </a:r>
            <a:r>
              <a:rPr lang="en-GB" b="1">
                <a:solidFill>
                  <a:srgbClr val="FFFF00"/>
                </a:solidFill>
              </a:rPr>
              <a:t>(4</a:t>
            </a:r>
            <a:r>
              <a:rPr lang="en-GB" b="1" baseline="30000">
                <a:solidFill>
                  <a:srgbClr val="FFFF00"/>
                </a:solidFill>
              </a:rPr>
              <a:t>th</a:t>
            </a:r>
            <a:r>
              <a:rPr lang="en-GB" b="1">
                <a:solidFill>
                  <a:srgbClr val="FFFF00"/>
                </a:solidFill>
              </a:rPr>
              <a:t> week April) </a:t>
            </a:r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7953EC04-05FB-8141-B35E-AB58019D8E35}"/>
              </a:ext>
            </a:extLst>
          </p:cNvPr>
          <p:cNvSpPr/>
          <p:nvPr/>
        </p:nvSpPr>
        <p:spPr>
          <a:xfrm rot="7076889">
            <a:off x="7108513" y="4328361"/>
            <a:ext cx="994317" cy="665018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860C-888C-184D-B37D-B39CB9AF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4" cy="1260000"/>
          </a:xfrm>
        </p:spPr>
        <p:txBody>
          <a:bodyPr/>
          <a:lstStyle/>
          <a:p>
            <a:r>
              <a:rPr lang="en-US" dirty="0"/>
              <a:t>PROPOSED APROACH -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99637-ECCE-8D4E-9D9B-1FF8FC6802C3}"/>
              </a:ext>
            </a:extLst>
          </p:cNvPr>
          <p:cNvSpPr txBox="1"/>
          <p:nvPr/>
        </p:nvSpPr>
        <p:spPr>
          <a:xfrm>
            <a:off x="1484310" y="1974703"/>
            <a:ext cx="4875073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Split team to work in back-end and front-end development.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Two-week sprint cycles.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Bi-Weekly Meetings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Source new requirements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Making Adjustments/ Additions to Kanban Board</a:t>
            </a:r>
            <a:r>
              <a:rPr lang="en-US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9E21-1AFE-7345-96C7-C9B81A547943}"/>
              </a:ext>
            </a:extLst>
          </p:cNvPr>
          <p:cNvSpPr txBox="1"/>
          <p:nvPr/>
        </p:nvSpPr>
        <p:spPr>
          <a:xfrm>
            <a:off x="6493667" y="1974703"/>
            <a:ext cx="5009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Kanban Board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Dividing Up And Tracking Tasks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Paired Programming to reduce skill deficiencies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GitLab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Version Control and Backups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Automatic Integration Testing</a:t>
            </a:r>
            <a:r>
              <a:rPr lang="en-US" dirty="0"/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University Email And Calendar</a:t>
            </a:r>
            <a:r>
              <a:rPr lang="en-US" dirty="0"/>
              <a:t>​</a:t>
            </a:r>
          </a:p>
          <a:p>
            <a:pPr marL="742950" lvl="1" indent="-285750" fontAlgn="base">
              <a:buFont typeface="Wingdings" pitchFamily="2" charset="2"/>
              <a:buChar char="§"/>
            </a:pPr>
            <a:r>
              <a:rPr lang="en-GB" dirty="0"/>
              <a:t>Planning meetings &amp; Liaison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39C4-0254-4568-84E5-330B9CC4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60000"/>
          </a:xfrm>
        </p:spPr>
        <p:txBody>
          <a:bodyPr/>
          <a:lstStyle/>
          <a:p>
            <a:r>
              <a:rPr lang="en-GB" dirty="0"/>
              <a:t>WHY WE ARE SUITABLE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714A47-9218-EB40-BBCD-E8EC1024333D}"/>
              </a:ext>
            </a:extLst>
          </p:cNvPr>
          <p:cNvSpPr txBox="1">
            <a:spLocks/>
          </p:cNvSpPr>
          <p:nvPr/>
        </p:nvSpPr>
        <p:spPr>
          <a:xfrm>
            <a:off x="6126775" y="1731688"/>
            <a:ext cx="11008426" cy="425928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>
              <a:ea typeface="+mn-lt"/>
              <a:cs typeface="+mn-lt"/>
            </a:endParaRPr>
          </a:p>
          <a:p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A50F31-15C0-6140-A836-702EAC00CEFD}"/>
              </a:ext>
            </a:extLst>
          </p:cNvPr>
          <p:cNvSpPr txBox="1">
            <a:spLocks/>
          </p:cNvSpPr>
          <p:nvPr/>
        </p:nvSpPr>
        <p:spPr>
          <a:xfrm>
            <a:off x="6149283" y="5594268"/>
            <a:ext cx="11008426" cy="1169718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BE273-E269-41D9-B55A-2589FA8A3978}"/>
              </a:ext>
            </a:extLst>
          </p:cNvPr>
          <p:cNvSpPr txBox="1"/>
          <p:nvPr/>
        </p:nvSpPr>
        <p:spPr>
          <a:xfrm>
            <a:off x="1461803" y="1928589"/>
            <a:ext cx="4491411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Technical skills:</a:t>
            </a:r>
            <a:endParaRPr lang="en-US" sz="2000" b="1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REST API, ASP.NET Web API 2, C#, MongoDB, UI design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>
                <a:ea typeface="+mn-lt"/>
                <a:cs typeface="+mn-lt"/>
              </a:rPr>
              <a:t>Big Data, Machine Learning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HTML, CSS, </a:t>
            </a:r>
            <a:r>
              <a:rPr lang="en-GB" dirty="0" err="1">
                <a:ea typeface="+mn-lt"/>
                <a:cs typeface="+mn-lt"/>
              </a:rPr>
              <a:t>Javascript</a:t>
            </a:r>
            <a:r>
              <a:rPr lang="en-GB" dirty="0">
                <a:ea typeface="+mn-lt"/>
                <a:cs typeface="+mn-lt"/>
              </a:rPr>
              <a:t>, Ajax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JQuery</a:t>
            </a:r>
            <a:r>
              <a:rPr lang="en-GB" dirty="0">
                <a:ea typeface="+mn-lt"/>
                <a:cs typeface="+mn-lt"/>
              </a:rPr>
              <a:t> Mobile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Several members of the team have studied economics.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15B98-F386-4F7F-83B8-A58A43FBE831}"/>
              </a:ext>
            </a:extLst>
          </p:cNvPr>
          <p:cNvSpPr txBox="1"/>
          <p:nvPr/>
        </p:nvSpPr>
        <p:spPr>
          <a:xfrm>
            <a:off x="5953214" y="1933785"/>
            <a:ext cx="6470013" cy="2182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Workplace experience:</a:t>
            </a:r>
            <a:endParaRPr lang="en-US" sz="2000" b="1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Extensive experience with REST API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Agile techniques to plan and create a website for a company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Font typeface="Wingdings,Sans-Serif"/>
              <a:buChar char="§"/>
            </a:pPr>
            <a:r>
              <a:rPr lang="en-GB" dirty="0">
                <a:ea typeface="+mn-lt"/>
                <a:cs typeface="+mn-lt"/>
              </a:rPr>
              <a:t>Experience working abroad as a team leader in different companies.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F168A-2AC4-45DC-BF67-DCD2A99099BF}"/>
              </a:ext>
            </a:extLst>
          </p:cNvPr>
          <p:cNvSpPr txBox="1"/>
          <p:nvPr/>
        </p:nvSpPr>
        <p:spPr>
          <a:xfrm>
            <a:off x="5953214" y="4226197"/>
            <a:ext cx="6111765" cy="1409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Many of us have experience in using trading applications on our phones and laptops.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9788-FF5F-4FE8-917C-3C9AE5F1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6000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AF9DD-595E-4F1B-BA01-43F67D686429}"/>
              </a:ext>
            </a:extLst>
          </p:cNvPr>
          <p:cNvSpPr txBox="1"/>
          <p:nvPr/>
        </p:nvSpPr>
        <p:spPr>
          <a:xfrm>
            <a:off x="1484311" y="1945799"/>
            <a:ext cx="6117020" cy="20067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Our Approach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Our Key Skills And Suitability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Why We Would Like This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45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3762A35097C429A67BA5A34846322" ma:contentTypeVersion="6" ma:contentTypeDescription="Create a new document." ma:contentTypeScope="" ma:versionID="03ff5457b303ad0a3a8a9a73485bed92">
  <xsd:schema xmlns:xsd="http://www.w3.org/2001/XMLSchema" xmlns:xs="http://www.w3.org/2001/XMLSchema" xmlns:p="http://schemas.microsoft.com/office/2006/metadata/properties" xmlns:ns2="0573a652-6369-4af9-ae03-6d734362d4ce" xmlns:ns3="d8c437ea-8e58-4378-8df1-9109504bfb88" targetNamespace="http://schemas.microsoft.com/office/2006/metadata/properties" ma:root="true" ma:fieldsID="0cc48f6021de1286a1635fe73bfe0aea" ns2:_="" ns3:_="">
    <xsd:import namespace="0573a652-6369-4af9-ae03-6d734362d4ce"/>
    <xsd:import namespace="d8c437ea-8e58-4378-8df1-9109504b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3a652-6369-4af9-ae03-6d734362d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437ea-8e58-4378-8df1-9109504b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32B495-9471-4798-A7CE-4C85AAEDF03E}"/>
</file>

<file path=customXml/itemProps2.xml><?xml version="1.0" encoding="utf-8"?>
<ds:datastoreItem xmlns:ds="http://schemas.openxmlformats.org/officeDocument/2006/customXml" ds:itemID="{7CDFED06-7E1A-452E-BF80-80B2781BF2F5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d8c437ea-8e58-4378-8df1-9109504bfb88"/>
    <ds:schemaRef ds:uri="0573a652-6369-4af9-ae03-6d734362d4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676CA2-864E-4E3A-BB8A-6F1AC8F5C5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411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Refinitiv Forex Application</vt:lpstr>
      <vt:lpstr>ABOUT OUR GROUP</vt:lpstr>
      <vt:lpstr>PROPOSED APPROACH - PLATFORM</vt:lpstr>
      <vt:lpstr>MILESTONES</vt:lpstr>
      <vt:lpstr>PROPOSED APROACH - MANAGEMENT</vt:lpstr>
      <vt:lpstr>WHY WE ARE SUITABLE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Mario George Garcia</cp:lastModifiedBy>
  <cp:revision>43</cp:revision>
  <dcterms:created xsi:type="dcterms:W3CDTF">2019-10-17T08:53:23Z</dcterms:created>
  <dcterms:modified xsi:type="dcterms:W3CDTF">2019-10-21T13:25:57Z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0x0101007693762A35097C429A67BA5A34846322</vt:lpwstr>
  </property>
</Properties>
</file>