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970E-6920-484E-FE75-C3675CF3F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990D1-9D21-D9C0-45EB-C18DA748C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C68E-6806-16C6-E1F6-B52B4A3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A27F-E123-4E50-8C38-D196B20BEB3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AF9CE-0C53-592D-4153-191AB4CC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4BD08-77C6-3788-2E52-637B74C1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48AB-0F5F-4DD7-8E64-D9A45845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830D-8A0B-1851-0799-56EC5555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65B70-0CC2-2B37-7F5B-2C39BC96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EC5E-8D57-E1C8-6B1F-141C544E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A27F-E123-4E50-8C38-D196B20BEB3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599A-315B-F07D-8BD9-1E1EA937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4850-9BEF-EC09-9CD4-D8DF3AF3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48AB-0F5F-4DD7-8E64-D9A45845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7950A-629A-017E-15A4-175330E57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A0E7A-0CC5-CAB2-33E7-14BDD1863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C0A5D-013C-2F18-D99D-4B982A86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A27F-E123-4E50-8C38-D196B20BEB3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AF80-6C13-D4BC-D01A-924A4347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ADA-695E-2D9F-78E9-A43E3616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48AB-0F5F-4DD7-8E64-D9A45845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5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2100-A437-2E92-688C-C350056D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1F3B5-EA48-6FE7-7A6C-380F33A2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7FA8-439C-9832-A523-7F4BDDFD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A27F-E123-4E50-8C38-D196B20BEB3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DFAD5-FB80-6A15-DC28-0049B4A5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8E6C7-DBCD-25B9-69E9-B319E36B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48AB-0F5F-4DD7-8E64-D9A45845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E16D-CA57-BC30-A4C6-8BBA5535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3C48-6D41-2FD0-9F31-2B6C7CE45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D5A0-A17D-3A96-2559-92F08AE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A27F-E123-4E50-8C38-D196B20BEB3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1CF3-B2E3-578B-6728-7EBA6CB8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C7134-0DA5-8C43-F85A-76F8C48F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48AB-0F5F-4DD7-8E64-D9A45845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0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9268-8B90-05FC-E267-4D83F10A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CE53-DFD3-CBD7-3E27-FEA070DB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B4291-36D0-AA44-6562-A21277268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BD137-2E40-FD96-CF99-1DE112D5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A27F-E123-4E50-8C38-D196B20BEB3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6452C-8980-9FEC-5EE6-6596076D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518BC-9007-913F-9390-4DD63CED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48AB-0F5F-4DD7-8E64-D9A45845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844C-2110-34D6-0313-CE1082B8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1EA5F-232A-F5E6-26C4-DA5B93316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67902-6666-6CF6-2D1E-5DCBFABB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58412-0502-0827-2388-41F0FCAA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024F2-9DC9-2FDD-4A1B-68327B135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62477-4C93-76B0-D178-5503E073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A27F-E123-4E50-8C38-D196B20BEB3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8A036-E0F6-E8B1-EDE0-B224F957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4BDB7-C568-36D0-034F-7D10015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48AB-0F5F-4DD7-8E64-D9A45845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7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F518-0558-699A-3DE1-5365FABE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26BFE-0634-57BF-3C21-7771FB0F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A27F-E123-4E50-8C38-D196B20BEB3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4A052-A057-BA0D-18FA-38E1DB14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2112D-5D55-2312-4D32-8E723F1A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48AB-0F5F-4DD7-8E64-D9A45845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01E60-1682-FC9B-4B35-81160265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A27F-E123-4E50-8C38-D196B20BEB3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F3690-7513-6ADC-71F8-C2856502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15DE3-E5F6-C436-06E3-F37311EB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48AB-0F5F-4DD7-8E64-D9A45845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6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168F-EC84-D84B-4EA8-B0132F01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8511-6396-2269-55DE-81D15AEA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014C5-B4FA-AA53-5832-27CBF4EAD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0B806-FAE1-DE23-8678-87017979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A27F-E123-4E50-8C38-D196B20BEB3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DF3B-B274-2997-491F-194A30E6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4A803-2155-CF60-EE32-64865242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48AB-0F5F-4DD7-8E64-D9A45845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4BC0-253C-49B6-A8A3-DEA9AF41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038A0-0535-61C9-F6B9-C53C5AD5C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07A15-61A5-6460-81B1-003083174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3A130-302C-8768-F098-57CC05F1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A27F-E123-4E50-8C38-D196B20BEB3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70CE5-57CE-0A2D-8B71-24551134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6CDE4-4718-817E-1BB9-02229C2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48AB-0F5F-4DD7-8E64-D9A45845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E468B-15D4-B498-5C4E-986D3F11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CEEA-8E9A-1092-160D-B5307BCD3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A93B-5F29-DF49-0BFD-677EFB9DA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A27F-E123-4E50-8C38-D196B20BEB3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788D6-28B4-BEB8-6B60-469DEBD6B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F58A-184A-1FC3-2CB5-8CC2A0FA6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48AB-0F5F-4DD7-8E64-D9A45845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4D2E-8CDD-4FAC-96D4-F9C1F748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98149"/>
            <a:ext cx="10058400" cy="1240356"/>
          </a:xfrm>
        </p:spPr>
        <p:txBody>
          <a:bodyPr/>
          <a:lstStyle/>
          <a:p>
            <a:r>
              <a:rPr lang="en-US" b="1" dirty="0"/>
              <a:t>The Evaluation Scheme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9690478-1E79-4D51-AC79-3BF9D3001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931971"/>
              </p:ext>
            </p:extLst>
          </p:nvPr>
        </p:nvGraphicFramePr>
        <p:xfrm>
          <a:off x="857573" y="1601110"/>
          <a:ext cx="6638925" cy="4532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3260">
                  <a:extLst>
                    <a:ext uri="{9D8B030D-6E8A-4147-A177-3AD203B41FA5}">
                      <a16:colId xmlns:a16="http://schemas.microsoft.com/office/drawing/2014/main" val="2945354263"/>
                    </a:ext>
                  </a:extLst>
                </a:gridCol>
                <a:gridCol w="870351">
                  <a:extLst>
                    <a:ext uri="{9D8B030D-6E8A-4147-A177-3AD203B41FA5}">
                      <a16:colId xmlns:a16="http://schemas.microsoft.com/office/drawing/2014/main" val="2355270804"/>
                    </a:ext>
                  </a:extLst>
                </a:gridCol>
                <a:gridCol w="884603">
                  <a:extLst>
                    <a:ext uri="{9D8B030D-6E8A-4147-A177-3AD203B41FA5}">
                      <a16:colId xmlns:a16="http://schemas.microsoft.com/office/drawing/2014/main" val="1735645752"/>
                    </a:ext>
                  </a:extLst>
                </a:gridCol>
                <a:gridCol w="1051190">
                  <a:extLst>
                    <a:ext uri="{9D8B030D-6E8A-4147-A177-3AD203B41FA5}">
                      <a16:colId xmlns:a16="http://schemas.microsoft.com/office/drawing/2014/main" val="136268205"/>
                    </a:ext>
                  </a:extLst>
                </a:gridCol>
                <a:gridCol w="1051190">
                  <a:extLst>
                    <a:ext uri="{9D8B030D-6E8A-4147-A177-3AD203B41FA5}">
                      <a16:colId xmlns:a16="http://schemas.microsoft.com/office/drawing/2014/main" val="1938031905"/>
                    </a:ext>
                  </a:extLst>
                </a:gridCol>
                <a:gridCol w="988331">
                  <a:extLst>
                    <a:ext uri="{9D8B030D-6E8A-4147-A177-3AD203B41FA5}">
                      <a16:colId xmlns:a16="http://schemas.microsoft.com/office/drawing/2014/main" val="3891291072"/>
                    </a:ext>
                  </a:extLst>
                </a:gridCol>
              </a:tblGrid>
              <a:tr h="9780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labels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&amp; refine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Refine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Contradict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3723234"/>
                  </a:ext>
                </a:extLst>
              </a:tr>
              <a:tr h="7936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the rule consequent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data is available to complete the evaluation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9862718"/>
                  </a:ext>
                </a:extLst>
              </a:tr>
              <a:tr h="8714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at least one factor (decision/time)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0923070"/>
                  </a:ext>
                </a:extLst>
              </a:tr>
              <a:tr h="7764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 new factor (decision/time)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8657521"/>
                  </a:ext>
                </a:extLst>
              </a:tr>
              <a:tr h="1112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Contradicts the rule consequent or an existing decision factor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8652050"/>
                  </a:ext>
                </a:extLst>
              </a:tr>
            </a:tbl>
          </a:graphicData>
        </a:graphic>
      </p:graphicFrame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FB16B99B-7B13-4E59-848B-2C1529CDB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0706" y="2778269"/>
            <a:ext cx="327213" cy="327213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B39C7888-80CF-4D9F-9764-83929A6BE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1645" y="4428135"/>
            <a:ext cx="245334" cy="24533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DDDC17-E06A-414F-ADE6-94F24BECD648}"/>
              </a:ext>
            </a:extLst>
          </p:cNvPr>
          <p:cNvCxnSpPr>
            <a:cxnSpLocks/>
          </p:cNvCxnSpPr>
          <p:nvPr/>
        </p:nvCxnSpPr>
        <p:spPr>
          <a:xfrm flipH="1" flipV="1">
            <a:off x="857573" y="1858285"/>
            <a:ext cx="1762125" cy="695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623E6445-D563-4894-BB9C-01E71ADAF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0706" y="3625823"/>
            <a:ext cx="327213" cy="327213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EAD796C8-B1BA-4B6A-A4DE-0B0C4DE0F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1645" y="5417032"/>
            <a:ext cx="245334" cy="245334"/>
          </a:xfrm>
          <a:prstGeom prst="rect">
            <a:avLst/>
          </a:prstGeom>
        </p:spPr>
      </p:pic>
      <p:pic>
        <p:nvPicPr>
          <p:cNvPr id="11" name="Graphic 10" descr="Badge Tick1 with solid fill">
            <a:extLst>
              <a:ext uri="{FF2B5EF4-FFF2-40B4-BE49-F238E27FC236}">
                <a16:creationId xmlns:a16="http://schemas.microsoft.com/office/drawing/2014/main" id="{FF903EB6-F781-49A1-B419-460DDE75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803" y="2773644"/>
            <a:ext cx="327213" cy="327213"/>
          </a:xfrm>
          <a:prstGeom prst="rect">
            <a:avLst/>
          </a:prstGeom>
        </p:spPr>
      </p:pic>
      <p:pic>
        <p:nvPicPr>
          <p:cNvPr id="12" name="Graphic 11" descr="Badge Tick1 with solid fill">
            <a:extLst>
              <a:ext uri="{FF2B5EF4-FFF2-40B4-BE49-F238E27FC236}">
                <a16:creationId xmlns:a16="http://schemas.microsoft.com/office/drawing/2014/main" id="{A33C7021-9F5F-4F5C-ADFA-2FDB7B16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803" y="3625823"/>
            <a:ext cx="327213" cy="327213"/>
          </a:xfrm>
          <a:prstGeom prst="rect">
            <a:avLst/>
          </a:prstGeom>
        </p:spPr>
      </p:pic>
      <p:pic>
        <p:nvPicPr>
          <p:cNvPr id="13" name="Graphic 12" descr="Badge Tick1 with solid fill">
            <a:extLst>
              <a:ext uri="{FF2B5EF4-FFF2-40B4-BE49-F238E27FC236}">
                <a16:creationId xmlns:a16="http://schemas.microsoft.com/office/drawing/2014/main" id="{5A9676D8-F0D8-4DA6-897C-B4FC340D5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803" y="4431196"/>
            <a:ext cx="327213" cy="327213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DAB73888-88C3-4CEA-8B1D-0849F88D6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6837" y="5417032"/>
            <a:ext cx="245334" cy="245334"/>
          </a:xfrm>
          <a:prstGeom prst="rect">
            <a:avLst/>
          </a:prstGeom>
        </p:spPr>
      </p:pic>
      <p:pic>
        <p:nvPicPr>
          <p:cNvPr id="15" name="Graphic 14" descr="Badge Tick1 with solid fill">
            <a:extLst>
              <a:ext uri="{FF2B5EF4-FFF2-40B4-BE49-F238E27FC236}">
                <a16:creationId xmlns:a16="http://schemas.microsoft.com/office/drawing/2014/main" id="{3A64C0DF-D23A-4637-BF9D-E84B9BA21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74" y="2773643"/>
            <a:ext cx="327213" cy="327213"/>
          </a:xfrm>
          <a:prstGeom prst="rect">
            <a:avLst/>
          </a:prstGeom>
        </p:spPr>
      </p:pic>
      <p:pic>
        <p:nvPicPr>
          <p:cNvPr id="16" name="Graphic 15" descr="Badge Tick1 with solid fill">
            <a:extLst>
              <a:ext uri="{FF2B5EF4-FFF2-40B4-BE49-F238E27FC236}">
                <a16:creationId xmlns:a16="http://schemas.microsoft.com/office/drawing/2014/main" id="{091F941E-5009-4B12-B7D7-38D6F00EF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4444" y="4428135"/>
            <a:ext cx="327213" cy="327213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9AD2C2BB-A0AE-4A7D-89AF-6A09742E7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3853" y="3731758"/>
            <a:ext cx="245334" cy="245334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2C10A341-C468-48BD-AAFC-548C7CE35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5383" y="5412100"/>
            <a:ext cx="245334" cy="245334"/>
          </a:xfrm>
          <a:prstGeom prst="rect">
            <a:avLst/>
          </a:prstGeom>
        </p:spPr>
      </p:pic>
      <p:pic>
        <p:nvPicPr>
          <p:cNvPr id="19" name="Graphic 18" descr="Badge Tick1 with solid fill">
            <a:extLst>
              <a:ext uri="{FF2B5EF4-FFF2-40B4-BE49-F238E27FC236}">
                <a16:creationId xmlns:a16="http://schemas.microsoft.com/office/drawing/2014/main" id="{D7EAA0CF-E9FD-4BE2-8C64-D45D94F2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6806" y="5371160"/>
            <a:ext cx="327213" cy="32721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B778C57-40F9-4FE8-BA36-2220A1BBE9C6}"/>
              </a:ext>
            </a:extLst>
          </p:cNvPr>
          <p:cNvSpPr/>
          <p:nvPr/>
        </p:nvSpPr>
        <p:spPr>
          <a:xfrm>
            <a:off x="10017572" y="3300896"/>
            <a:ext cx="1963536" cy="811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Consequent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(Decision Outcome DO)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CA5A8-5872-424D-847B-9A840263D2C9}"/>
              </a:ext>
            </a:extLst>
          </p:cNvPr>
          <p:cNvSpPr/>
          <p:nvPr/>
        </p:nvSpPr>
        <p:spPr>
          <a:xfrm>
            <a:off x="8014965" y="3300896"/>
            <a:ext cx="1885493" cy="8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Antecedent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(Decision Factors DF)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AD84A-9C70-4749-A67E-DAB1A60F1711}"/>
              </a:ext>
            </a:extLst>
          </p:cNvPr>
          <p:cNvSpPr txBox="1"/>
          <p:nvPr/>
        </p:nvSpPr>
        <p:spPr>
          <a:xfrm>
            <a:off x="10870317" y="5011970"/>
            <a:ext cx="57072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A74B34-1BD3-48FB-AFE5-29A3ABF8D022}"/>
              </a:ext>
            </a:extLst>
          </p:cNvPr>
          <p:cNvSpPr txBox="1"/>
          <p:nvPr/>
        </p:nvSpPr>
        <p:spPr>
          <a:xfrm>
            <a:off x="8744662" y="4443509"/>
            <a:ext cx="57072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92F21F-314E-4A45-A78B-436B0D973CE2}"/>
              </a:ext>
            </a:extLst>
          </p:cNvPr>
          <p:cNvSpPr txBox="1"/>
          <p:nvPr/>
        </p:nvSpPr>
        <p:spPr>
          <a:xfrm>
            <a:off x="8744662" y="4996470"/>
            <a:ext cx="570725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85D301-3701-48CC-851E-EC7C3BC58A43}"/>
              </a:ext>
            </a:extLst>
          </p:cNvPr>
          <p:cNvSpPr txBox="1"/>
          <p:nvPr/>
        </p:nvSpPr>
        <p:spPr>
          <a:xfrm>
            <a:off x="8744661" y="5559281"/>
            <a:ext cx="570725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75A43B-6D24-40A3-AA90-CDC6429635C8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9315387" y="4628175"/>
            <a:ext cx="1554930" cy="568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7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The Evaluation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Evaluation Scheme</dc:title>
  <dc:creator>Abdullah Aldaeej</dc:creator>
  <cp:lastModifiedBy>Abdullah Aldaeej</cp:lastModifiedBy>
  <cp:revision>1</cp:revision>
  <dcterms:created xsi:type="dcterms:W3CDTF">2022-12-27T17:14:10Z</dcterms:created>
  <dcterms:modified xsi:type="dcterms:W3CDTF">2022-12-27T17:15:38Z</dcterms:modified>
</cp:coreProperties>
</file>