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91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9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28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7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B242-5284-4643-8CD5-7B2B469D2F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5FF107-C861-4024-90F8-0E494E763A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DFB34-A2F7-479F-AA3A-BA1E27C1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512" y="161870"/>
            <a:ext cx="6967959" cy="93273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Rapport Projet BI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CF8660-AD4E-4B9D-B34E-40ACAB36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39" y="1244649"/>
            <a:ext cx="5904010" cy="3906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E07BCA41-539D-4B75-AF1A-A0261608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71" y="5212715"/>
            <a:ext cx="3248025" cy="16452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00" b="1" u="sng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NGAKAM TCHEUMBE PESCIA</a:t>
            </a: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NY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IRGUI ILYAS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 de texte 2">
            <a:extLst>
              <a:ext uri="{FF2B5EF4-FFF2-40B4-BE49-F238E27FC236}">
                <a16:creationId xmlns:a16="http://schemas.microsoft.com/office/drawing/2014/main" id="{8D1599F9-17B5-465E-96EC-230829CE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982" y="5212714"/>
            <a:ext cx="3790315" cy="11061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Supervisé par 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Mr. MOUTACHAOUIK HICHAME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Tableau de bord n°1 </a:t>
            </a:r>
            <a:r>
              <a:rPr lang="fr-FR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 MENU</a:t>
            </a:r>
            <a:b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034F39-3AB8-4379-BC63-043E6EEAF8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1" y="1119080"/>
            <a:ext cx="8923853" cy="48467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Tableau de bord n° 2 : Détails des ventes</a:t>
            </a:r>
            <a:b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11DF06-D9F9-43C2-B11C-F179FABC61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2" y="1293458"/>
            <a:ext cx="8841951" cy="49549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589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Tableau de bord n°3 : </a:t>
            </a:r>
            <a:b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29248F-EA60-4D99-86BC-3D83138795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2" y="1341206"/>
            <a:ext cx="8596668" cy="48450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6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Tableau de bord n°-4 : </a:t>
            </a:r>
            <a:b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17AA42-3915-4092-A14F-2DBA70A265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" y="1265612"/>
            <a:ext cx="8398276" cy="49827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42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Tableau de bord n° 5 : </a:t>
            </a:r>
            <a:b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924E58-29F2-493B-8A96-487305B9CF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7" y="1386840"/>
            <a:ext cx="8353222" cy="48615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421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Tableau de bord n° 6 : </a:t>
            </a:r>
            <a:b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5312D7-6217-4459-8F76-1C858286E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7" y="1412043"/>
            <a:ext cx="7790017" cy="47046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131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6F0D3-8D95-44AB-B331-BC2A2C80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17" y="535976"/>
            <a:ext cx="9203513" cy="476399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915"/>
              </a:spcBef>
              <a:tabLst>
                <a:tab pos="5490845" algn="l"/>
              </a:tabLst>
            </a:pP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I&amp;L Corporation</a:t>
            </a:r>
            <a:r>
              <a:rPr lang="fr-FR" sz="18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fr-FR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entreprise</a:t>
            </a:r>
            <a:r>
              <a:rPr lang="fr-FR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internationale</a:t>
            </a:r>
            <a:r>
              <a:rPr lang="fr-FR" sz="18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spécialisée</a:t>
            </a:r>
            <a:r>
              <a:rPr lang="fr-FR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fr-FR" sz="18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fabrication</a:t>
            </a:r>
            <a:r>
              <a:rPr lang="fr-FR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d’-</a:t>
            </a:r>
            <a:r>
              <a:rPr lang="fr-FR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sport,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fr-FR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 de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 répartis dans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lang="fr-FR" sz="1800" spc="1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pays.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8100" algn="just">
              <a:lnSpc>
                <a:spcPct val="150000"/>
              </a:lnSpc>
              <a:spcBef>
                <a:spcPts val="795"/>
              </a:spcBef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Elle regroupe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activités :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1800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produits</a:t>
            </a:r>
            <a:r>
              <a:rPr lang="fr-FR" sz="1800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sportifs</a:t>
            </a:r>
            <a:r>
              <a:rPr lang="fr-FR" sz="1800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fr-FR" sz="1800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fr-FR" sz="1800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fr-FR" sz="1800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1800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d’autre part.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</a:t>
            </a:r>
            <a:r>
              <a:rPr lang="fr-FR" sz="1800" spc="-1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diffusent des bicyclettes,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accessoires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vêtements</a:t>
            </a:r>
            <a:r>
              <a:rPr lang="fr-FR" sz="1800" spc="-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1800" spc="-1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 et autres.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795"/>
              </a:spcBef>
              <a:buNone/>
            </a:pP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directeur du marketing a créé une analyse pour garder un œil sur l'industrie, dresser un</a:t>
            </a:r>
            <a:r>
              <a:rPr lang="fr-FR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rapport des ventes par client, évaluer l’aspect saisonnier des ventes, évaluer le portefeuille de</a:t>
            </a:r>
            <a:r>
              <a:rPr lang="fr-FR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produits exposés et quantifier le potentiel d’un territoire pour qu’il puisse par la suite dresser</a:t>
            </a:r>
            <a:r>
              <a:rPr lang="fr-FR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grandes lignes des stratégies par produit d’un point de vente, augmenter </a:t>
            </a:r>
            <a:r>
              <a:rPr lang="fr-FR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 part de marché</a:t>
            </a:r>
            <a:r>
              <a:rPr lang="fr-FR" spc="5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corriger l’image de marque de l’entreprise</a:t>
            </a:r>
            <a:r>
              <a:rPr lang="fr-FR" spc="5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1F20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ainsi que </a:t>
            </a:r>
            <a:r>
              <a:rPr lang="fr-FR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découvrir des opportunités de</a:t>
            </a:r>
            <a:r>
              <a:rPr lang="fr-FR" spc="5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croissance.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15"/>
              </a:spcBef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proposons cinq (05) tableaux de bord pour présenter les détails en ce qui concerne la vente et le retour des produit chez </a:t>
            </a:r>
            <a:r>
              <a:rPr lang="fr-FR" b="1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I&amp;L</a:t>
            </a:r>
            <a:r>
              <a:rPr lang="fr-FR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Les</a:t>
            </a:r>
            <a:r>
              <a:rPr lang="fr-FR" spc="5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mesures</a:t>
            </a:r>
            <a:r>
              <a:rPr lang="fr-FR" spc="5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comparent la performance de 3 ans (2015, 2016, 2017) pour les ventes et retours, le chiffre d’affaires, le gain, le profit, et les dépenses ainsi que le coût de fabrication. 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97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254493"/>
            <a:ext cx="8596668" cy="1320800"/>
          </a:xfrm>
        </p:spPr>
        <p:txBody>
          <a:bodyPr/>
          <a:lstStyle/>
          <a:p>
            <a:r>
              <a:rPr lang="fr-FR" dirty="0"/>
              <a:t>Connexion au serveur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14A12C6-10B0-44DD-ACA4-CBE3128F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407" y="1255696"/>
            <a:ext cx="6810968" cy="45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5" y="201227"/>
            <a:ext cx="8596668" cy="1320800"/>
          </a:xfrm>
        </p:spPr>
        <p:txBody>
          <a:bodyPr>
            <a:normAutofit fontScale="90000"/>
          </a:bodyPr>
          <a:lstStyle/>
          <a:p>
            <a:pPr marL="342900" lvl="0" indent="-342900" rtl="0">
              <a:spcBef>
                <a:spcPts val="440"/>
              </a:spcBef>
              <a:spcAft>
                <a:spcPts val="0"/>
              </a:spcAft>
            </a:pPr>
            <a:r>
              <a:rPr lang="fr-FR" dirty="0"/>
              <a:t>Création complète de la base de données</a:t>
            </a:r>
            <a:br>
              <a:rPr lang="fr-FR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CC24AE-1570-4E5D-9381-B535C846203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69"/>
          <a:stretch/>
        </p:blipFill>
        <p:spPr bwMode="auto">
          <a:xfrm>
            <a:off x="1138822" y="861627"/>
            <a:ext cx="7283074" cy="5588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666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rtl="0">
              <a:spcBef>
                <a:spcPts val="440"/>
              </a:spcBef>
              <a:spcAft>
                <a:spcPts val="0"/>
              </a:spcAft>
            </a:pPr>
            <a:r>
              <a:rPr lang="fr-FR" dirty="0"/>
              <a:t>Création du schéma</a:t>
            </a:r>
            <a:br>
              <a:rPr lang="fr-FR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E12172-C2A8-46DA-A4D7-A3C0C57CEC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5" y="1476159"/>
            <a:ext cx="8211845" cy="47722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67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ts val="440"/>
              </a:spcBef>
            </a:pPr>
            <a:r>
              <a:rPr lang="fr-FR" dirty="0"/>
              <a:t>PROJET INTEGRATION SERVICE (ETL)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6DC40D-32B1-4043-8279-E0D00EBEBB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3" y="1534529"/>
            <a:ext cx="8677349" cy="40939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451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15206-41BD-4178-832F-48F8D7C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ts val="440"/>
              </a:spcBef>
            </a:pPr>
            <a:r>
              <a:rPr lang="fr-FR" dirty="0"/>
              <a:t>PROJET ANALYSIS SERVICE (Cube OLAP)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3E432F-B5FA-4527-A783-2E49BEDE9C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79" y="1428458"/>
            <a:ext cx="4600337" cy="44929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611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C297B19-B36E-4BE1-AC7A-8CEC5818D9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4" y="497150"/>
            <a:ext cx="9078866" cy="52503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67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A87145C-5083-4F15-8790-D8790B4A95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71" y="410928"/>
            <a:ext cx="6725781" cy="27584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3C7DE6-7E16-4603-AC18-0B483609B7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17" y="3429000"/>
            <a:ext cx="3748491" cy="31864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19138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325</Words>
  <Application>Microsoft Office PowerPoint</Application>
  <PresentationFormat>Grand écran</PresentationFormat>
  <Paragraphs>26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Trebuchet MS</vt:lpstr>
      <vt:lpstr>Wingdings 3</vt:lpstr>
      <vt:lpstr>Facette</vt:lpstr>
      <vt:lpstr>Rapport Projet BI</vt:lpstr>
      <vt:lpstr>Présentation PowerPoint</vt:lpstr>
      <vt:lpstr>Connexion au serveur</vt:lpstr>
      <vt:lpstr>Création complète de la base de données </vt:lpstr>
      <vt:lpstr>Création du schéma </vt:lpstr>
      <vt:lpstr>PROJET INTEGRATION SERVICE (ETL) </vt:lpstr>
      <vt:lpstr>PROJET ANALYSIS SERVICE (Cube OLAP) </vt:lpstr>
      <vt:lpstr>Présentation PowerPoint</vt:lpstr>
      <vt:lpstr>Présentation PowerPoint</vt:lpstr>
      <vt:lpstr>Tableau de bord n°1 :  MENU </vt:lpstr>
      <vt:lpstr>Tableau de bord n° 2 : Détails des ventes </vt:lpstr>
      <vt:lpstr>Tableau de bord n°3 :  </vt:lpstr>
      <vt:lpstr>Tableau de bord n°-4 :  </vt:lpstr>
      <vt:lpstr>Tableau de bord n° 5 :  </vt:lpstr>
      <vt:lpstr>Tableau de bord n° 6 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Projet BI</dc:title>
  <dc:creator>DAEELS IRGUI</dc:creator>
  <cp:lastModifiedBy>DAEELS IRGUI</cp:lastModifiedBy>
  <cp:revision>9</cp:revision>
  <dcterms:created xsi:type="dcterms:W3CDTF">2021-05-27T14:38:43Z</dcterms:created>
  <dcterms:modified xsi:type="dcterms:W3CDTF">2021-05-27T14:55:20Z</dcterms:modified>
</cp:coreProperties>
</file>