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9" r:id="rId3"/>
    <p:sldId id="257" r:id="rId4"/>
    <p:sldId id="271" r:id="rId5"/>
    <p:sldId id="265" r:id="rId6"/>
    <p:sldId id="259" r:id="rId7"/>
    <p:sldId id="262" r:id="rId8"/>
    <p:sldId id="263" r:id="rId9"/>
    <p:sldId id="264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3740276376834714"/>
          <c:y val="6.35504070273921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$CAN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17-46C5-928D-20C3A23E6D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17-46C5-928D-20C3A23E6D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A17-46C5-928D-20C3A23E6D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EA-4F96-99FC-A7CA6E92CB6F}"/>
              </c:ext>
            </c:extLst>
          </c:dPt>
          <c:dLbls>
            <c:dLbl>
              <c:idx val="0"/>
              <c:layout>
                <c:manualLayout>
                  <c:x val="-0.13552175635094757"/>
                  <c:y val="0.10262958573959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A17-46C5-928D-20C3A23E6D18}"/>
                </c:ext>
              </c:extLst>
            </c:dLbl>
            <c:dLbl>
              <c:idx val="1"/>
              <c:layout>
                <c:manualLayout>
                  <c:x val="-4.0892289701344887E-3"/>
                  <c:y val="-0.1764490470850743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A17-46C5-928D-20C3A23E6D18}"/>
                </c:ext>
              </c:extLst>
            </c:dLbl>
            <c:dLbl>
              <c:idx val="2"/>
              <c:layout>
                <c:manualLayout>
                  <c:x val="0.14968109548726838"/>
                  <c:y val="8.872401063570878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A17-46C5-928D-20C3A23E6D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2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Phase 1</c:v>
                </c:pt>
                <c:pt idx="1">
                  <c:v>Phase 2</c:v>
                </c:pt>
                <c:pt idx="2">
                  <c:v>Phase 3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83000</c:v>
                </c:pt>
                <c:pt idx="1">
                  <c:v>83000</c:v>
                </c:pt>
                <c:pt idx="2">
                  <c:v>84000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17-46C5-928D-20C3A23E6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8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3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5659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89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2250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77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95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8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7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3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2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1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9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4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7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1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5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Stuff/group/OOD2018Team2pro/landingPage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Travel Experts Website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950823"/>
            <a:ext cx="8001000" cy="78377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Presented by: </a:t>
            </a:r>
            <a:r>
              <a:rPr lang="en-US" sz="3200" b="1" dirty="0" err="1">
                <a:solidFill>
                  <a:schemeClr val="tx1"/>
                </a:solidFill>
              </a:rPr>
              <a:t>R</a:t>
            </a:r>
            <a:r>
              <a:rPr lang="en-US" sz="3200" b="1" dirty="0" err="1" smtClean="0">
                <a:solidFill>
                  <a:schemeClr val="tx1"/>
                </a:solidFill>
              </a:rPr>
              <a:t>ockIT</a:t>
            </a:r>
            <a:r>
              <a:rPr lang="en-US" sz="3200" b="1" dirty="0" smtClean="0">
                <a:solidFill>
                  <a:schemeClr val="tx1"/>
                </a:solidFill>
              </a:rPr>
              <a:t> Software </a:t>
            </a:r>
            <a:r>
              <a:rPr lang="en-US" sz="3200" b="1" dirty="0">
                <a:solidFill>
                  <a:schemeClr val="tx1"/>
                </a:solidFill>
              </a:rPr>
              <a:t>S</a:t>
            </a:r>
            <a:r>
              <a:rPr lang="en-US" sz="3200" b="1" dirty="0" smtClean="0">
                <a:solidFill>
                  <a:schemeClr val="tx1"/>
                </a:solidFill>
              </a:rPr>
              <a:t>olutions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Why us</a:t>
            </a:r>
            <a:r>
              <a:rPr lang="en-US" dirty="0" smtClean="0"/>
              <a:t>? – </a:t>
            </a:r>
            <a:r>
              <a:rPr lang="en-US" dirty="0" err="1" smtClean="0"/>
              <a:t>Rockit</a:t>
            </a:r>
            <a:r>
              <a:rPr lang="en-US" dirty="0" smtClean="0"/>
              <a:t> Solutions!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07177"/>
            <a:ext cx="11189925" cy="427494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Small and personal team of innovative developers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Competitive pricing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Focus on collaboration and communication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We’re not happy until you are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FUN TO WORK WITH!</a:t>
            </a:r>
            <a:endParaRPr lang="en-US" sz="2800" dirty="0">
              <a:solidFill>
                <a:schemeClr val="tx1"/>
              </a:solidFill>
            </a:endParaRP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72" y="325911"/>
            <a:ext cx="3629891" cy="203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669" y="1906536"/>
            <a:ext cx="3560556" cy="1507067"/>
          </a:xfrm>
        </p:spPr>
        <p:txBody>
          <a:bodyPr/>
          <a:lstStyle/>
          <a:p>
            <a:r>
              <a:rPr lang="en-US" sz="4800" dirty="0" smtClean="0"/>
              <a:t>Questions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51290" y="3280782"/>
            <a:ext cx="3363314" cy="304796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31314" y="4081102"/>
            <a:ext cx="603265" cy="60326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521" y="268029"/>
            <a:ext cx="8534400" cy="1507067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RockIt</a:t>
            </a:r>
            <a:r>
              <a:rPr lang="en-US" sz="5400" dirty="0" smtClean="0"/>
              <a:t> Solutions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21" y="1357085"/>
            <a:ext cx="9779136" cy="2299064"/>
          </a:xfrm>
        </p:spPr>
        <p:txBody>
          <a:bodyPr>
            <a:noAutofit/>
          </a:bodyPr>
          <a:lstStyle/>
          <a:p>
            <a:endParaRPr lang="en-US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Based in Calgary, AB (Founded in 2018)</a:t>
            </a:r>
          </a:p>
          <a:p>
            <a:r>
              <a:rPr 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Passionate team familiar with cutting edge technologies </a:t>
            </a:r>
          </a:p>
          <a:p>
            <a:r>
              <a:rPr 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Driven by customer satisfaction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973460" y="246492"/>
            <a:ext cx="1863915" cy="186391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521" y="268029"/>
            <a:ext cx="8534400" cy="150706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Our team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21" y="1021562"/>
            <a:ext cx="9779136" cy="4153990"/>
          </a:xfrm>
        </p:spPr>
        <p:txBody>
          <a:bodyPr>
            <a:noAutofit/>
          </a:bodyPr>
          <a:lstStyle/>
          <a:p>
            <a:endParaRPr lang="en-US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lvl="1"/>
            <a:r>
              <a:rPr lang="en-US" u="sng" dirty="0" smtClean="0">
                <a:solidFill>
                  <a:schemeClr val="tx1"/>
                </a:solidFill>
                <a:cs typeface="Calibri" panose="020F0502020204030204" pitchFamily="34" charset="0"/>
              </a:rPr>
              <a:t>Garrett </a:t>
            </a:r>
            <a:r>
              <a:rPr lang="en-US" u="sng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Cepka</a:t>
            </a:r>
            <a:endParaRPr lang="en-US" u="sng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Software security and backend developer</a:t>
            </a:r>
          </a:p>
          <a:p>
            <a:pPr lvl="1"/>
            <a:r>
              <a:rPr lang="en-US" u="sng" dirty="0" smtClean="0">
                <a:solidFill>
                  <a:schemeClr val="tx1"/>
                </a:solidFill>
                <a:cs typeface="Calibri" panose="020F0502020204030204" pitchFamily="34" charset="0"/>
              </a:rPr>
              <a:t>James </a:t>
            </a:r>
            <a:r>
              <a:rPr lang="en-US" u="sng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Cockriell</a:t>
            </a:r>
            <a:endParaRPr lang="en-US" u="sng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Database and backend developer</a:t>
            </a:r>
            <a:endParaRPr lang="en-US" u="sng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lvl="1"/>
            <a:r>
              <a:rPr lang="en-US" u="sng" dirty="0" smtClean="0">
                <a:solidFill>
                  <a:schemeClr val="tx1"/>
                </a:solidFill>
                <a:cs typeface="Calibri" panose="020F0502020204030204" pitchFamily="34" charset="0"/>
              </a:rPr>
              <a:t>Eugenia Chiu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Front end developer and User Experience specialist</a:t>
            </a:r>
          </a:p>
          <a:p>
            <a:pPr lvl="1"/>
            <a:r>
              <a:rPr lang="en-US" u="sng" dirty="0">
                <a:solidFill>
                  <a:schemeClr val="tx1"/>
                </a:solidFill>
                <a:cs typeface="Calibri" panose="020F0502020204030204" pitchFamily="34" charset="0"/>
              </a:rPr>
              <a:t>Chad </a:t>
            </a:r>
            <a:r>
              <a:rPr lang="en-US" u="sng" dirty="0" smtClean="0">
                <a:solidFill>
                  <a:schemeClr val="tx1"/>
                </a:solidFill>
                <a:cs typeface="Calibri" panose="020F0502020204030204" pitchFamily="34" charset="0"/>
              </a:rPr>
              <a:t>Dundas Smith</a:t>
            </a:r>
            <a:endParaRPr lang="en-US" u="sng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Code integrity manager and </a:t>
            </a:r>
            <a:r>
              <a:rPr lang="en-US" sz="1800" dirty="0">
                <a:solidFill>
                  <a:schemeClr val="tx1"/>
                </a:solidFill>
                <a:cs typeface="Calibri" panose="020F0502020204030204" pitchFamily="34" charset="0"/>
              </a:rPr>
              <a:t>Project Manager</a:t>
            </a:r>
            <a:endParaRPr lang="en-US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29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91104"/>
            <a:ext cx="8534400" cy="1507067"/>
          </a:xfrm>
        </p:spPr>
        <p:txBody>
          <a:bodyPr/>
          <a:lstStyle/>
          <a:p>
            <a:r>
              <a:rPr lang="en-US" dirty="0" smtClean="0"/>
              <a:t>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449977"/>
            <a:ext cx="10549845" cy="482019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Create secure: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Web application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Internal application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Mobile app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Optimize software components to work with various hardware capabilities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Prototype database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288672" y="1191688"/>
            <a:ext cx="1929939" cy="192993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91104"/>
            <a:ext cx="8534400" cy="1507067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698171"/>
            <a:ext cx="10549845" cy="46634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Make a dynamic, responsive, and </a:t>
            </a:r>
            <a:r>
              <a:rPr lang="en-US" dirty="0" smtClean="0">
                <a:solidFill>
                  <a:schemeClr val="tx1"/>
                </a:solidFill>
              </a:rPr>
              <a:t>user-friendly website (DRU)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Website </a:t>
            </a:r>
            <a:r>
              <a:rPr lang="en-US" dirty="0">
                <a:solidFill>
                  <a:schemeClr val="tx1"/>
                </a:solidFill>
              </a:rPr>
              <a:t>that increases sales and customer </a:t>
            </a:r>
            <a:r>
              <a:rPr lang="en-US" dirty="0" smtClean="0">
                <a:solidFill>
                  <a:schemeClr val="tx1"/>
                </a:solidFill>
              </a:rPr>
              <a:t>base</a:t>
            </a:r>
          </a:p>
          <a:p>
            <a:pPr marL="0" lv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Scalability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Intuitive navigation (GUI)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Smart go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126" y="3775266"/>
            <a:ext cx="4118408" cy="274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4" y="2410338"/>
            <a:ext cx="8534400" cy="1507067"/>
          </a:xfrm>
        </p:spPr>
        <p:txBody>
          <a:bodyPr/>
          <a:lstStyle/>
          <a:p>
            <a:r>
              <a:rPr lang="en-US" dirty="0" smtClean="0"/>
              <a:t>Website Demo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2224" y="5839097"/>
            <a:ext cx="6382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localhost/Stuff/group/OOD2018Team2pro/landingPage.php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915" y="646852"/>
            <a:ext cx="8534400" cy="1507067"/>
          </a:xfrm>
        </p:spPr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915" y="2153919"/>
            <a:ext cx="8534400" cy="247226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Prevent malicious registrations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Recommend: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reCAPTCHA</a:t>
            </a:r>
            <a:r>
              <a:rPr lang="en-US" dirty="0" smtClean="0">
                <a:solidFill>
                  <a:schemeClr val="tx1"/>
                </a:solidFill>
              </a:rPr>
              <a:t> technology (form submission)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tilizing an email activation for user registration.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Protect customer’s financial data using encryption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9217891" y="646852"/>
            <a:ext cx="1607127" cy="160712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37401"/>
            <a:ext cx="8534400" cy="1507067"/>
          </a:xfrm>
        </p:spPr>
        <p:txBody>
          <a:bodyPr/>
          <a:lstStyle/>
          <a:p>
            <a:r>
              <a:rPr lang="en-US" dirty="0" smtClean="0"/>
              <a:t>Budget </a:t>
            </a:r>
            <a:r>
              <a:rPr lang="en-US" dirty="0" smtClean="0"/>
              <a:t>Breakdown </a:t>
            </a:r>
            <a:r>
              <a:rPr lang="en-US" dirty="0" smtClean="0"/>
              <a:t>- $250,000 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45475"/>
            <a:ext cx="8534400" cy="44839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en-US" baseline="30000" dirty="0" smtClean="0">
                <a:solidFill>
                  <a:schemeClr val="tx1"/>
                </a:solidFill>
              </a:rPr>
              <a:t>st</a:t>
            </a:r>
            <a:r>
              <a:rPr lang="en-US" dirty="0" smtClean="0">
                <a:solidFill>
                  <a:schemeClr val="tx1"/>
                </a:solidFill>
              </a:rPr>
              <a:t> phase $83,000 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UI website (HTML, </a:t>
            </a:r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r>
              <a:rPr lang="en-US" dirty="0" smtClean="0">
                <a:solidFill>
                  <a:schemeClr val="tx1"/>
                </a:solidFill>
              </a:rPr>
              <a:t>, CSS)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Database setup and linked (PHP)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Admin website portal  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baseline="30000" dirty="0" smtClean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phase $83,000 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Implementation of Microsoft technologies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3</a:t>
            </a:r>
            <a:r>
              <a:rPr lang="en-US" baseline="30000" dirty="0" smtClean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phase $84,000 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Mobile App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Database upgrades (Oracle)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961489306"/>
              </p:ext>
            </p:extLst>
          </p:nvPr>
        </p:nvGraphicFramePr>
        <p:xfrm>
          <a:off x="5505796" y="1644468"/>
          <a:ext cx="6594764" cy="4396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66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85595"/>
            <a:ext cx="8534400" cy="1507067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03119"/>
            <a:ext cx="8534400" cy="2838027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Start Date:  12/10/2018 (December 10, 2018)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sz="2000" dirty="0" smtClean="0">
                <a:solidFill>
                  <a:schemeClr val="tx1"/>
                </a:solidFill>
              </a:rPr>
              <a:t>End Date:   </a:t>
            </a:r>
            <a:r>
              <a:rPr lang="en-US" dirty="0" smtClean="0">
                <a:solidFill>
                  <a:schemeClr val="tx1"/>
                </a:solidFill>
              </a:rPr>
              <a:t>04/26</a:t>
            </a:r>
            <a:r>
              <a:rPr lang="en-US" sz="2000" dirty="0" smtClean="0">
                <a:solidFill>
                  <a:schemeClr val="tx1"/>
                </a:solidFill>
              </a:rPr>
              <a:t>/2019 (April 26, 2019)</a:t>
            </a: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sz="2000" dirty="0" smtClean="0">
                <a:solidFill>
                  <a:schemeClr val="tx1"/>
                </a:solidFill>
              </a:rPr>
              <a:t>Project Duration: 4.5 months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506691" y="312473"/>
            <a:ext cx="1653309" cy="165330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604</TotalTime>
  <Words>261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Wingdings 3</vt:lpstr>
      <vt:lpstr>Slice</vt:lpstr>
      <vt:lpstr>Travel Experts Website proposal</vt:lpstr>
      <vt:lpstr>RockIt Solutions</vt:lpstr>
      <vt:lpstr>Our team</vt:lpstr>
      <vt:lpstr>Scope </vt:lpstr>
      <vt:lpstr>Goals</vt:lpstr>
      <vt:lpstr>Website Demo</vt:lpstr>
      <vt:lpstr>Security</vt:lpstr>
      <vt:lpstr>Budget Breakdown - $250,000 CAN</vt:lpstr>
      <vt:lpstr>schedule</vt:lpstr>
      <vt:lpstr>Why us? – Rockit Solutions!</vt:lpstr>
      <vt:lpstr>Questions </vt:lpstr>
    </vt:vector>
  </TitlesOfParts>
  <Company>SAIT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Experts Website proposal</dc:title>
  <dc:creator>Eugenia Chiu</dc:creator>
  <cp:lastModifiedBy>Mitchell Dundas Smith</cp:lastModifiedBy>
  <cp:revision>77</cp:revision>
  <dcterms:created xsi:type="dcterms:W3CDTF">2018-11-29T17:10:03Z</dcterms:created>
  <dcterms:modified xsi:type="dcterms:W3CDTF">2018-11-30T16:51:54Z</dcterms:modified>
</cp:coreProperties>
</file>