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F70-2EEF-034B-A392-4550254E2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656E-FBF4-FE4E-81A4-304A931B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6636-F80C-8E4F-B240-C1C018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6494-B676-8A4B-B506-4336686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CA06-54B9-C541-9E8D-5238ACED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2D4F-6463-6B4E-867E-D73EBEE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2F57-5340-D441-83CF-E3031D4B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E32B-FDE5-FD4C-B3D9-890B71E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E571-C0A8-D945-ACD4-C3BB1550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18ED-94F5-5341-ABD2-807C688E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13E2-3A42-F944-A028-CA4E0AE7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6C851-2A4B-B048-B192-BC737DAB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745A-6EBD-214F-B128-A27C53AA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9CA5-86B3-EE40-B591-2700E32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E5CB-EC78-E149-8221-BD5600C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46C-8D14-F549-B141-00C44D5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95A6-F117-7A44-8442-0383FCB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9286-FE0B-F248-8961-22CB273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2F7E-F7C8-B14E-A704-58DEA220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D0B9-82B6-1441-A7C8-4C754E38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2D7-F8BF-F244-A398-ED81BA9C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D303-3681-C14D-80F3-2BF82266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7A48-CC1F-D84F-A26C-FCD07FE4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D7CF-FECC-CE4F-9068-1FEE41CD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EEE6-B32B-5C4C-8C2A-1A7A05F9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A81-2832-4C45-A19F-A0A822B4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54C-3D00-5D45-96E8-73CE3726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D72D-CF1A-CF44-B89F-7533A11A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6749-89E3-7746-AB84-200DFE3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9436-5B11-4549-BD9C-571382A6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A53-998A-5946-A983-872B22D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161-11D6-C142-B97E-4E3573B7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29EC-7779-7C4C-8DC3-70671ABB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613B-ECEC-D049-864F-55C5CBD7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98330-FA83-984E-9F79-693F46A6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CD803-4B7C-274D-8C59-4293FE64D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95D5D-60EA-2648-B044-186C9FF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FE329-5E82-9944-936F-E49CF99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B426-1AF5-C54B-BB36-4332E0A3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17A-5F56-BA41-AC79-AC51E61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487C-9AC1-1047-9E4A-C04E7971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CEB3-B020-634D-9856-DDA9E5E7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D687-B4C4-8F4A-9742-DFBB4BD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C4CC1-4A40-1B4B-B948-E6B9AE0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23495-74EB-594C-A593-8D53A92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0DE32-4634-4447-83BF-29B553A5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2B-E181-0548-A642-0E5C8461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6588-6AE2-8247-825E-5EC9EFC8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E1A9-A13C-184A-8D8D-01928AB1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8D883-0492-0341-97C8-AB2C2B46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7C0C-B059-0048-9D75-E20491BE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C1DB-B77A-8B46-B992-34737CDC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300-3DC3-7649-87C1-16C504EA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EEB4-4505-2743-8423-36D4C436A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E6CF3-B869-554D-BE14-953456F8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AA8F-B4F1-894F-B01B-E5716F3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7DC2-7347-CC4D-86DD-247A8E7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E883-5834-E14A-A87D-835FE7E6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21D4-D150-C44B-9929-2EF5C06C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1B59-1558-5C48-8346-5161A977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595F-142C-6840-815C-54D10D75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4F05-BA0D-BC4E-A93C-6BFF53A3DFE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B640-4EE6-D245-B1A7-515202E71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142B-5955-1540-883F-9A7033D7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857-66C5-F84C-9C42-AE3BD36BA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빅데이터와 가설검정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D8B6-AECA-CD44-9E42-10B094948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5133126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경영학과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김상학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7ED1-D354-D44F-B416-79A4474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기울기 </a:t>
            </a:r>
            <a:r>
              <a:rPr lang="ko-KR" altLang="en-US" sz="4800" b="1" dirty="0" err="1"/>
              <a:t>검정수행</a:t>
            </a:r>
            <a:endParaRPr lang="en-US" sz="48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D57BF-85DE-A242-B751-96EBB362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999" y="1825625"/>
            <a:ext cx="7630002" cy="4667250"/>
          </a:xfrm>
        </p:spPr>
      </p:pic>
    </p:spTree>
    <p:extLst>
      <p:ext uri="{BB962C8B-B14F-4D97-AF65-F5344CB8AC3E}">
        <p14:creationId xmlns:p14="http://schemas.microsoft.com/office/powerpoint/2010/main" val="339851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7E53-2109-7D41-9AF4-B271E03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P-value</a:t>
            </a:r>
            <a:r>
              <a:rPr lang="en-US" altLang="ko-KR" sz="4800" b="1" dirty="0"/>
              <a:t>(356</a:t>
            </a:r>
            <a:r>
              <a:rPr lang="ko-KR" altLang="en-US" sz="4800" b="1" dirty="0"/>
              <a:t>개 기울기 </a:t>
            </a:r>
            <a:r>
              <a:rPr lang="en-US" altLang="ko-KR" sz="4800" b="1" dirty="0"/>
              <a:t>= 356</a:t>
            </a:r>
            <a:r>
              <a:rPr lang="ko-KR" altLang="en-US" sz="4800" b="1" dirty="0"/>
              <a:t>번 동전던지기</a:t>
            </a:r>
            <a:r>
              <a:rPr lang="en-US" altLang="ko-KR" sz="4800" b="1" dirty="0"/>
              <a:t>)</a:t>
            </a:r>
            <a:endParaRPr lang="en-US" sz="4800" b="1" dirty="0"/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98C3D9-963F-F847-BB5C-6307C8759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184" y="1825625"/>
            <a:ext cx="6735632" cy="4351338"/>
          </a:xfrm>
        </p:spPr>
      </p:pic>
    </p:spTree>
    <p:extLst>
      <p:ext uri="{BB962C8B-B14F-4D97-AF65-F5344CB8AC3E}">
        <p14:creationId xmlns:p14="http://schemas.microsoft.com/office/powerpoint/2010/main" val="369085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6F2-EC4F-B345-9E23-10CEB57B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0A10-AF05-834F-A3BC-195B7E76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유의수준 </a:t>
            </a:r>
            <a:r>
              <a:rPr lang="en-US" altLang="ko-KR" b="1" dirty="0"/>
              <a:t>0.1,</a:t>
            </a:r>
            <a:r>
              <a:rPr lang="ko-KR" altLang="en-US" b="1" dirty="0"/>
              <a:t>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기각하지 못 함</a:t>
            </a:r>
            <a:endParaRPr lang="en-US" altLang="ko-K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1" dirty="0"/>
              <a:t>삼성전자 주가는 랜덤워크</a:t>
            </a:r>
            <a:endParaRPr lang="en-US" altLang="ko-K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1" dirty="0"/>
              <a:t>제일 좋은 시나리오가 랜덤워크이기 때문에 투자 안 함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48C5-E164-584C-8D0E-103B3557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의문점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70DC-3CD2-B146-8BB5-520F66BD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b="1" dirty="0" err="1"/>
              <a:t>검정통계량</a:t>
            </a:r>
            <a:r>
              <a:rPr lang="ko-KR" altLang="en-US" b="1" dirty="0"/>
              <a:t> 계산법</a:t>
            </a:r>
            <a:endParaRPr lang="en-US" altLang="ko-K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b="1" dirty="0"/>
              <a:t>정규확률도가 무엇인지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A93-86C4-6946-8E35-A72339A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목차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D478-CD45-8243-8C8F-152DAB3E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	</a:t>
            </a:r>
            <a:r>
              <a:rPr lang="ko-KR" altLang="en-US" sz="3800" b="1" dirty="0"/>
              <a:t>주식 종목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/>
              <a:t>회사의 상태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/>
              <a:t>주가 데이터 수집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/>
              <a:t>주가 데이터의 </a:t>
            </a:r>
            <a:r>
              <a:rPr lang="ko-KR" altLang="en-US" sz="3800" b="1" dirty="0" err="1"/>
              <a:t>시도표</a:t>
            </a:r>
            <a:r>
              <a:rPr lang="en-US" altLang="ko-KR" sz="3800" b="1" dirty="0"/>
              <a:t> </a:t>
            </a:r>
            <a:r>
              <a:rPr lang="ko-KR" altLang="en-US" sz="3800" b="1" dirty="0"/>
              <a:t>및 기간 선택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 err="1"/>
              <a:t>대립가설</a:t>
            </a:r>
            <a:r>
              <a:rPr lang="ko-KR" altLang="en-US" sz="3800" b="1" dirty="0"/>
              <a:t> 설정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/>
              <a:t>기울기 검정 수행</a:t>
            </a:r>
            <a:endParaRPr lang="en-US" altLang="ko-KR" sz="38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800" b="1" dirty="0"/>
              <a:t>	</a:t>
            </a:r>
            <a:r>
              <a:rPr lang="ko-KR" altLang="en-US" sz="3800" b="1" dirty="0"/>
              <a:t>결론</a:t>
            </a:r>
            <a:endParaRPr lang="en-US" altLang="ko-KR" sz="3800" b="1" dirty="0"/>
          </a:p>
        </p:txBody>
      </p:sp>
    </p:spTree>
    <p:extLst>
      <p:ext uri="{BB962C8B-B14F-4D97-AF65-F5344CB8AC3E}">
        <p14:creationId xmlns:p14="http://schemas.microsoft.com/office/powerpoint/2010/main" val="32214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1799-B3C6-1B4F-9658-E9779F09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 err="1"/>
              <a:t>주식종목</a:t>
            </a:r>
            <a:r>
              <a:rPr lang="en-US" altLang="ko-KR" sz="4800" b="1" dirty="0"/>
              <a:t>:</a:t>
            </a:r>
            <a:r>
              <a:rPr lang="ko-KR" altLang="en-US" sz="4800" b="1" dirty="0"/>
              <a:t> 삼성전자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ACF-FC7B-B142-A3C3-C701764A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삼성전자를 선택한 이유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우리나라 </a:t>
            </a:r>
            <a:r>
              <a:rPr lang="en-US" altLang="ko-KR" dirty="0"/>
              <a:t>1</a:t>
            </a:r>
            <a:r>
              <a:rPr lang="ko-KR" altLang="en-US" dirty="0"/>
              <a:t>등 기업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은행 예치 혹은 삼성 전자 주식</a:t>
            </a:r>
            <a:r>
              <a:rPr lang="en-US" altLang="ko-KR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b="1" dirty="0"/>
              <a:t>회사 매출 상황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분기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2019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현재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BBB51A-D236-2C42-AC27-48D97F6B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68" y="1650264"/>
            <a:ext cx="8612659" cy="46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32ED-A885-3E4F-821B-A8E0FDD3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86"/>
            <a:ext cx="10515600" cy="1325563"/>
          </a:xfrm>
        </p:spPr>
        <p:txBody>
          <a:bodyPr/>
          <a:lstStyle/>
          <a:p>
            <a:r>
              <a:rPr lang="ko-KR" altLang="en-US" sz="4800" b="1" dirty="0" err="1"/>
              <a:t>주가데이터</a:t>
            </a:r>
            <a:r>
              <a:rPr lang="ko-KR" altLang="en-US" b="1" dirty="0"/>
              <a:t> 수집</a:t>
            </a:r>
            <a:r>
              <a:rPr lang="en-US" altLang="ko-KR" b="1" dirty="0"/>
              <a:t>: </a:t>
            </a:r>
            <a:r>
              <a:rPr lang="ko-KR" altLang="en-US" b="1" dirty="0" err="1"/>
              <a:t>일별종가</a:t>
            </a:r>
            <a:endParaRPr 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8E87C-64C0-8E48-A777-B89128D4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3" y="1300766"/>
            <a:ext cx="4365939" cy="539624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334F7-7E83-804F-AB1D-627F31B7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21" y="1378038"/>
            <a:ext cx="5126779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주가 데이터 </a:t>
            </a:r>
            <a:r>
              <a:rPr lang="ko-KR" alt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r>
              <a:rPr lang="ko-KR" alt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및 </a:t>
            </a:r>
            <a:r>
              <a:rPr lang="ko-KR" alt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기간선택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B8428AA7-ED6E-D84A-AEB3-20408AD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4" y="1367581"/>
            <a:ext cx="9724768" cy="52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주가 데이터 </a:t>
            </a:r>
            <a:r>
              <a:rPr lang="ko-KR" alt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r>
              <a:rPr lang="ko-KR" alt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및 </a:t>
            </a:r>
            <a:r>
              <a:rPr lang="ko-KR" alt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기간선택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92EFF-F786-7A40-B332-3E2C56AA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15" y="1412841"/>
            <a:ext cx="9516765" cy="51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51C-2760-EE4E-B5A8-22EB107C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가설설정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CD20-837F-4349-9F23-E5AA188B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err="1"/>
              <a:t>귀무가설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H</a:t>
            </a:r>
            <a:r>
              <a:rPr lang="en-US" altLang="ko-KR" baseline="-25000" dirty="0"/>
              <a:t>0</a:t>
            </a:r>
            <a:r>
              <a:rPr lang="en-US" altLang="ko-KR" dirty="0"/>
              <a:t>:</a:t>
            </a:r>
            <a:r>
              <a:rPr lang="ko-KR" altLang="en-US" dirty="0"/>
              <a:t>삼성전자 주가는 랜덤워크이다</a:t>
            </a:r>
            <a:r>
              <a:rPr lang="en-US" altLang="ko-KR" dirty="0"/>
              <a:t>(Rho =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b="1" dirty="0" err="1"/>
              <a:t>대립가설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H</a:t>
            </a:r>
            <a:r>
              <a:rPr lang="en-US" altLang="ko-KR" baseline="-25000" dirty="0"/>
              <a:t>1</a:t>
            </a:r>
            <a:r>
              <a:rPr lang="en-US" altLang="ko-KR" dirty="0"/>
              <a:t>:</a:t>
            </a:r>
            <a:r>
              <a:rPr lang="ko-KR" altLang="en-US" dirty="0"/>
              <a:t> 삼성전자 주가는 하락하는 곡선이다</a:t>
            </a:r>
            <a:r>
              <a:rPr lang="en-US" altLang="ko-KR" dirty="0"/>
              <a:t>(Rho &lt;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90E-1FE7-5545-8D04-1B722BF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기울기 </a:t>
            </a:r>
            <a:r>
              <a:rPr lang="ko-KR" altLang="en-US" sz="4800" b="1" dirty="0" err="1"/>
              <a:t>검정수행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0A69-225E-A34E-BC9E-40F3CDD6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랜덤워크에서의 기울기 검정이란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기울기가 </a:t>
            </a:r>
            <a:r>
              <a:rPr lang="en-US" altLang="ko-KR" dirty="0"/>
              <a:t>+,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가 나올 확률이 반반이라면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B</a:t>
            </a:r>
            <a:r>
              <a:rPr lang="ko-KR" altLang="en-US" dirty="0"/>
              <a:t>가 나올 확률을계산하여 랜덤워크인지 아닌지 검정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B:</a:t>
            </a:r>
            <a:r>
              <a:rPr lang="ko-KR" altLang="en-US" dirty="0"/>
              <a:t> 기울기가 </a:t>
            </a:r>
            <a:r>
              <a:rPr lang="en-US" altLang="ko-KR" dirty="0"/>
              <a:t>0</a:t>
            </a:r>
            <a:r>
              <a:rPr lang="ko-KR" altLang="en-US" dirty="0"/>
              <a:t>보다 큰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P-value: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ko-KR" altLang="en-US" dirty="0" err="1"/>
              <a:t>사실일때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값이 나올 확률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1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186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빅데이터와 가설검정</vt:lpstr>
      <vt:lpstr>목차</vt:lpstr>
      <vt:lpstr>주식종목: 삼성전자</vt:lpstr>
      <vt:lpstr>회사 매출 상황</vt:lpstr>
      <vt:lpstr>주가데이터 수집: 일별종가</vt:lpstr>
      <vt:lpstr>주가 데이터 시도표 및 기간선택</vt:lpstr>
      <vt:lpstr>주가 데이터 시도표 및 기간선택</vt:lpstr>
      <vt:lpstr>가설설정</vt:lpstr>
      <vt:lpstr>기울기 검정수행</vt:lpstr>
      <vt:lpstr>기울기 검정수행</vt:lpstr>
      <vt:lpstr>P-value(356개 기울기 = 356번 동전던지기)</vt:lpstr>
      <vt:lpstr>결론</vt:lpstr>
      <vt:lpstr>의문점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빅데이터와 가설검정</dc:title>
  <dc:creator>김상학</dc:creator>
  <cp:lastModifiedBy>김상학</cp:lastModifiedBy>
  <cp:revision>8</cp:revision>
  <dcterms:created xsi:type="dcterms:W3CDTF">2019-12-03T14:16:12Z</dcterms:created>
  <dcterms:modified xsi:type="dcterms:W3CDTF">2019-12-04T06:44:25Z</dcterms:modified>
</cp:coreProperties>
</file>