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32"/>
  </p:normalViewPr>
  <p:slideViewPr>
    <p:cSldViewPr snapToGrid="0" snapToObjects="1">
      <p:cViewPr>
        <p:scale>
          <a:sx n="135" d="100"/>
          <a:sy n="135" d="100"/>
        </p:scale>
        <p:origin x="216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EF70-2EEF-034B-A392-4550254E2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D656E-FBF4-FE4E-81A4-304A931BC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D6636-F80C-8E4F-B240-C1C01882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A6494-B676-8A4B-B506-43366861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FCA06-54B9-C541-9E8D-5238ACED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6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2D4F-6463-6B4E-867E-D73EBEE0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B2F57-5340-D441-83CF-E3031D4B7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9E32B-FDE5-FD4C-B3D9-890B71E5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6E571-C0A8-D945-ACD4-C3BB1550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118ED-94F5-5341-ABD2-807C688E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0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413E2-3A42-F944-A028-CA4E0AE79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6C851-2A4B-B048-B192-BC737DABA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9745A-6EBD-214F-B128-A27C53AA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19CA5-86B3-EE40-B591-2700E324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2E5CB-EC78-E149-8221-BD5600CC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1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046C-8D14-F549-B141-00C44D53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895A6-F117-7A44-8442-0383FCB7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A9286-FE0B-F248-8961-22CB2733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32F7E-F7C8-B14E-A704-58DEA220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FD0B9-82B6-1441-A7C8-4C754E38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6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D2D7-F8BF-F244-A398-ED81BA9C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8D303-3681-C14D-80F3-2BF822668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E7A48-CC1F-D84F-A26C-FCD07FE4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D7CF-FECC-CE4F-9068-1FEE41CD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EEEE6-B32B-5C4C-8C2A-1A7A05F9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8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1A81-2832-4C45-A19F-A0A822B4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3254C-3D00-5D45-96E8-73CE3726C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9D72D-CF1A-CF44-B89F-7533A11A7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46749-89E3-7746-AB84-200DFE31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E9436-5B11-4549-BD9C-571382A6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86A53-998A-5946-A983-872B22D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0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B161-11D6-C142-B97E-4E3573B71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F29EC-7779-7C4C-8DC3-70671ABBC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3613B-ECEC-D049-864F-55C5CBD7F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98330-FA83-984E-9F79-693F46A66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CD803-4B7C-274D-8C59-4293FE64D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95D5D-60EA-2648-B044-186C9FF8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FE329-5E82-9944-936F-E49CF998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CB426-1AF5-C54B-BB36-4332E0A3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6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817A-5F56-BA41-AC79-AC51E612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487C-9AC1-1047-9E4A-C04E7971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6CEB3-B020-634D-9856-DDA9E5E7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5D687-B4C4-8F4A-9742-DFBB4BD4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8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7C4CC1-4A40-1B4B-B948-E6B9AE0A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23495-74EB-594C-A593-8D53A92B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0DE32-4634-4447-83BF-29B553A5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1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772B-E181-0548-A642-0E5C8461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C6588-6AE2-8247-825E-5EC9EFC8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9E1A9-A13C-184A-8D8D-01928AB10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8D883-0492-0341-97C8-AB2C2B46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F7C0C-B059-0048-9D75-E20491BE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AC1DB-B77A-8B46-B992-34737CDC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D300-3DC3-7649-87C1-16C504EA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6EEB4-4505-2743-8423-36D4C436A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E6CF3-B869-554D-BE14-953456F8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0AA8F-B4F1-894F-B01B-E5716F3D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4F05-BA0D-BC4E-A93C-6BFF53A3DFE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7DC2-7347-CC4D-86DD-247A8E77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DE883-5834-E14A-A87D-835FE7E6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6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921D4-D150-C44B-9929-2EF5C06C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B1B59-1558-5C48-8346-5161A9771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3595F-142C-6840-815C-54D10D758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F4F05-BA0D-BC4E-A93C-6BFF53A3DFE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BB640-4EE6-D245-B1A7-515202E71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D142B-5955-1540-883F-9A7033D7C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D956-1C2A-9447-8B05-B71176B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2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E857-66C5-F84C-9C42-AE3BD36BA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br>
              <a:rPr lang="en-US" dirty="0"/>
            </a:b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빅데이터와 가설검정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8D8B6-AECA-CD44-9E42-10B094948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5133126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경영학과 </a:t>
            </a:r>
            <a:r>
              <a:rPr lang="ko-KR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김상학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1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C6F2-EC4F-B345-9E23-10CEB57B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0A10-AF05-834F-A3BC-195B7E76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유의수준 </a:t>
            </a:r>
            <a:r>
              <a:rPr lang="en-US" altLang="ko-KR" dirty="0"/>
              <a:t>0.1,</a:t>
            </a:r>
            <a:r>
              <a:rPr lang="ko-KR" altLang="en-US" dirty="0"/>
              <a:t>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기각하지 못 함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dirty="0"/>
              <a:t>삼성전자 주가는 랜덤워크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dirty="0"/>
              <a:t>제일 좋은 시나리오가 랜덤워크이기 때문에 투자 안 함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2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DA93-86C4-6946-8E35-A72339A7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0D478-CD45-8243-8C8F-152DAB3EC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주식 종목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회사의 상태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적절한 기간 선택 후 주가 데이터 수집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주가 데이터의 </a:t>
            </a:r>
            <a:r>
              <a:rPr lang="ko-KR" altLang="en-US" dirty="0" err="1"/>
              <a:t>시도표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대립가설</a:t>
            </a:r>
            <a:r>
              <a:rPr lang="ko-KR" altLang="en-US" dirty="0"/>
              <a:t> 설정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기울기 검정 수행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149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1799-B3C6-1B4F-9658-E9779F09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주식종목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DACF-FC7B-B142-A3C3-C701764A2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주식 종목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삼성전자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왜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 우리나라 </a:t>
            </a:r>
            <a:r>
              <a:rPr lang="en-US" altLang="ko-KR" dirty="0"/>
              <a:t>1</a:t>
            </a:r>
            <a:r>
              <a:rPr lang="ko-KR" altLang="en-US" dirty="0"/>
              <a:t>등 기업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은행 예치 혹은 삼성 전자 주식</a:t>
            </a:r>
            <a:r>
              <a:rPr lang="en-US" altLang="ko-KR" dirty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4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C24E-2E92-6F40-B467-246B013F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4800" dirty="0"/>
              <a:t>회사 매출 상황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8E6B7-8E0F-49F8-8525-9CB5B0297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ko-K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2016</a:t>
            </a:r>
            <a:r>
              <a: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</a:t>
            </a:r>
            <a:r>
              <a:rPr lang="en-US" altLang="ko-K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분기 </a:t>
            </a:r>
            <a:r>
              <a:rPr lang="en-US" altLang="ko-K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 2019</a:t>
            </a:r>
            <a:r>
              <a: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현재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6BBB51A-D236-2C42-AC27-48D97F6BB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68" y="1650264"/>
            <a:ext cx="8612659" cy="467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1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C24E-2E92-6F40-B467-246B013F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기간 선택 및 주가 데이터 </a:t>
            </a:r>
            <a:r>
              <a:rPr lang="ko-KR" alt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시도표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8E6B7-8E0F-49F8-8525-9CB5B0297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ko-KR" sz="2000" dirty="0"/>
              <a:t>1996</a:t>
            </a:r>
            <a:r>
              <a:rPr lang="ko-KR" altLang="en-US" sz="2000" dirty="0"/>
              <a:t> </a:t>
            </a:r>
            <a:r>
              <a:rPr lang="en-US" altLang="ko-KR" sz="2000" dirty="0"/>
              <a:t>~</a:t>
            </a:r>
            <a:r>
              <a:rPr lang="ko-KR" altLang="en-US" sz="2000" dirty="0"/>
              <a:t> </a:t>
            </a:r>
            <a:r>
              <a:rPr lang="en-US" altLang="ko-KR" sz="2000" dirty="0"/>
              <a:t>2018.05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screenshot of a map&#10;&#10;Description automatically generated">
            <a:extLst>
              <a:ext uri="{FF2B5EF4-FFF2-40B4-BE49-F238E27FC236}">
                <a16:creationId xmlns:a16="http://schemas.microsoft.com/office/drawing/2014/main" id="{B8428AA7-ED6E-D84A-AEB3-20408AD28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14" y="1642572"/>
            <a:ext cx="9724768" cy="52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9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C24E-2E92-6F40-B467-246B013F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기간 선택 및 주가 데이터 </a:t>
            </a:r>
            <a:r>
              <a:rPr lang="ko-KR" alt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시도표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8E6B7-8E0F-49F8-8525-9CB5B0297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ko-K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2018.05</a:t>
            </a:r>
            <a:r>
              <a: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  <a:r>
              <a: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2019.12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E92EFF-F786-7A40-B332-3E2C56AAE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15" y="1713590"/>
            <a:ext cx="9516765" cy="514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3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951C-2760-EE4E-B5A8-22EB107C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가설설정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CD20-837F-4349-9F23-E5AA188BF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귀무가설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</a:t>
            </a:r>
            <a:r>
              <a:rPr lang="en-US" altLang="ko-KR" baseline="-25000" dirty="0"/>
              <a:t>0</a:t>
            </a:r>
            <a:r>
              <a:rPr lang="en-US" altLang="ko-KR" dirty="0"/>
              <a:t>:</a:t>
            </a:r>
            <a:r>
              <a:rPr lang="ko-KR" altLang="en-US" dirty="0"/>
              <a:t>삼성전자 주가는 랜덤워크이다</a:t>
            </a:r>
            <a:r>
              <a:rPr lang="en-US" altLang="ko-KR" dirty="0"/>
              <a:t>(Rho = 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dirty="0" err="1"/>
              <a:t>대립가설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</a:t>
            </a:r>
            <a:r>
              <a:rPr lang="en-US" altLang="ko-KR" baseline="-25000" dirty="0"/>
              <a:t>1</a:t>
            </a:r>
            <a:r>
              <a:rPr lang="en-US" altLang="ko-KR" dirty="0"/>
              <a:t>:</a:t>
            </a:r>
            <a:r>
              <a:rPr lang="ko-KR" altLang="en-US" dirty="0"/>
              <a:t> 삼성전자 주가는 하락하는 곡선이다</a:t>
            </a:r>
            <a:r>
              <a:rPr lang="en-US" altLang="ko-KR" dirty="0"/>
              <a:t>(Rho &lt; 1)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6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690E-1FE7-5545-8D04-1B722BF4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기울기 </a:t>
            </a:r>
            <a:r>
              <a:rPr lang="ko-KR" altLang="en-US" dirty="0" err="1"/>
              <a:t>검정수행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0A69-225E-A34E-BC9E-40F3CDD63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랜덤워크에서의 기울기 검정이란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B:</a:t>
            </a:r>
            <a:r>
              <a:rPr lang="ko-KR" altLang="en-US" dirty="0"/>
              <a:t> 기울기가 </a:t>
            </a:r>
            <a:r>
              <a:rPr lang="en-US" altLang="ko-KR" dirty="0"/>
              <a:t>0</a:t>
            </a:r>
            <a:r>
              <a:rPr lang="ko-KR" altLang="en-US" dirty="0"/>
              <a:t>보다 큰 개수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P-</a:t>
            </a:r>
            <a:r>
              <a:rPr lang="en-US" altLang="ko-KR" dirty="0" err="1"/>
              <a:t>val</a:t>
            </a:r>
            <a:r>
              <a:rPr lang="en-US" altLang="ko-KR" dirty="0"/>
              <a:t>: </a:t>
            </a:r>
            <a:r>
              <a:rPr lang="ko-KR" altLang="en-US" dirty="0" err="1"/>
              <a:t>귀무가설이</a:t>
            </a:r>
            <a:r>
              <a:rPr lang="ko-KR" altLang="en-US" dirty="0"/>
              <a:t> </a:t>
            </a:r>
            <a:r>
              <a:rPr lang="ko-KR" altLang="en-US" dirty="0" err="1"/>
              <a:t>사실일때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 값이 나올 확률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1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7ED1-D354-D44F-B416-79A4474B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기울기 </a:t>
            </a:r>
            <a:r>
              <a:rPr lang="ko-KR" altLang="en-US" dirty="0" err="1"/>
              <a:t>검정수행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B0242D-4CBC-8C40-A4D6-A39E3370E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506" y="1759637"/>
            <a:ext cx="8022987" cy="4351338"/>
          </a:xfrm>
        </p:spPr>
      </p:pic>
    </p:spTree>
    <p:extLst>
      <p:ext uri="{BB962C8B-B14F-4D97-AF65-F5344CB8AC3E}">
        <p14:creationId xmlns:p14="http://schemas.microsoft.com/office/powerpoint/2010/main" val="339851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144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빅데이터와 가설검정</vt:lpstr>
      <vt:lpstr>목차</vt:lpstr>
      <vt:lpstr>주식종목</vt:lpstr>
      <vt:lpstr>회사 매출 상황</vt:lpstr>
      <vt:lpstr>기간 선택 및 주가 데이터 시도표</vt:lpstr>
      <vt:lpstr>기간 선택 및 주가 데이터 시도표</vt:lpstr>
      <vt:lpstr>가설설정</vt:lpstr>
      <vt:lpstr>기울기 검정수행</vt:lpstr>
      <vt:lpstr>기울기 검정수행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빅데이터와 가설검정</dc:title>
  <dc:creator>김상학</dc:creator>
  <cp:lastModifiedBy>김상학</cp:lastModifiedBy>
  <cp:revision>4</cp:revision>
  <dcterms:created xsi:type="dcterms:W3CDTF">2019-12-03T14:16:12Z</dcterms:created>
  <dcterms:modified xsi:type="dcterms:W3CDTF">2019-12-03T14:45:54Z</dcterms:modified>
</cp:coreProperties>
</file>