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82" r:id="rId5"/>
    <p:sldId id="262" r:id="rId6"/>
    <p:sldId id="263" r:id="rId7"/>
    <p:sldId id="289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CA-1768-9846-9A06-230A1BEC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B1DC-069C-284A-918C-C88E7A38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64F-FC1F-7545-B72A-8DBA10F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D6A-D5DD-A84E-9359-3D8A5D7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48B1-37D7-3C45-A64B-88E8AC5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7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46F0-7957-B84D-8E81-B757D2C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A2A32-3E8B-1C46-8878-510AF0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14F00-BB39-0C49-9B4B-E7A0675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3247-5C1D-2142-A3AD-A9FAEEC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36DA-3DBA-0243-ACB0-9544D4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D56CA-C034-E44D-AA5F-A586C076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CA314-42B0-CB4B-9DCE-1D291CBA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9090-0A07-C14F-95BE-4831099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B62-A27B-9B47-A6EF-68B2D66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0A63-BE29-2B4B-B219-1EDF50A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BD37-D1F9-FB40-90D1-C37FB092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F321-602F-3D41-9470-9A0DD69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A0AF-42FC-CE40-9DC5-EDF48BA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ECF8-AEC1-7047-9E2D-A7525F2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472F-F368-1247-9296-0490F757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3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C10-E448-6749-AC45-E6D925B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8E591-423D-4D4C-A553-35B2D40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3AC1-FF00-C14D-900A-232E250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033-D9C6-FF4E-B173-BE3CBD8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E36C-3913-534B-8A4D-778BC6B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0717-8D2A-A54A-BE2F-EBB6A71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9C68-8623-4944-A5E6-EF7E4A66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8AF3-81B1-8A49-989E-88166C2E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1F88-5F57-EF47-94F4-F378A87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E23-6D6C-6F4A-8759-28F2C28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126D-D2ED-8A43-BE9B-923C363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B102-3C82-1D4A-9D16-763D9F92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A936-4F4A-8549-8E8A-307C01AA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A6F7-838D-6441-B3B8-E8A54EC3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C975-014A-0B4B-9111-1AA0FB9A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2CB3-624C-F046-8441-220A2471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71E46-D801-0847-AC4F-E1673194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034B4-CC5B-784A-818C-B6C34972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E46F-9F98-2345-8CCF-EC70494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9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F730-2414-E448-B24B-8050B53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FAEFF-2A34-7F40-B2C2-4EE24E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5128E-1872-E543-B4D1-D090992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CBF2A-5EC5-F54F-8A4B-02F6FD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9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C3A3-2082-5B4B-AA9F-8587C11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4A670-3B93-1E4D-876D-0E05F23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064F1-D1F6-A34B-9002-1DAF2A5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C923-4B45-2641-B884-3D42277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2D48-FFC5-6E45-9CF2-0A8918DD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77E99-66BB-EC4A-90E6-398A43F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C9A0-1D51-B04E-BD41-F8D440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BBC11-DE83-7D4C-9159-37F0D9F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8269-B1FF-9B42-B484-EA30924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2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3919-64AD-9D48-8442-2177129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7A03A-556D-D04C-838E-36E9166B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B55BD-8FD7-564F-AA6D-727B4CE8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8992E-95DF-074A-8BBA-4BDEC3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B3326-4F5B-EF44-85BE-EF6080E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B357-E8C2-3043-AD80-ECA96A43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42E2-A510-864C-A9C1-CC8B74E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7ED1-3814-3D46-9EA0-3230640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5E32-21A8-A14B-8CC0-16FEBC4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E85C-68F9-2D48-9CE4-E25F1F9A5C59}" type="datetimeFigureOut">
              <a:rPr kumimoji="1" lang="ko-Kore-KR" altLang="en-US" smtClean="0"/>
              <a:t>2020. 7. 23.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C144-A31D-6043-A6B2-AF15A3F1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CFBF-C93B-B64E-BBD5-17BDBD69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4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EE92F50-8F02-4343-915E-4040616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568410"/>
            <a:ext cx="7043351" cy="396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D395B-32C2-6947-BF90-AB43D10BA899}"/>
              </a:ext>
            </a:extLst>
          </p:cNvPr>
          <p:cNvSpPr txBox="1"/>
          <p:nvPr/>
        </p:nvSpPr>
        <p:spPr>
          <a:xfrm>
            <a:off x="9959546" y="6264876"/>
            <a:ext cx="21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err="1"/>
              <a:t>강의자</a:t>
            </a:r>
            <a:r>
              <a:rPr kumimoji="1" lang="ko-KR" altLang="en-US"/>
              <a:t> </a:t>
            </a:r>
            <a:r>
              <a:rPr kumimoji="1" lang="en-US" altLang="ko-KR"/>
              <a:t>:</a:t>
            </a:r>
            <a:r>
              <a:rPr kumimoji="1" lang="ko-KR" altLang="en-US"/>
              <a:t> 이종호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09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>
                <a:solidFill>
                  <a:srgbClr val="FFFFFF"/>
                </a:solidFill>
              </a:rPr>
              <a:t>2</a:t>
            </a:r>
            <a:r>
              <a:rPr kumimoji="1"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F98F6-86FD-8C45-9A6A-7B5E053AF76B}"/>
              </a:ext>
            </a:extLst>
          </p:cNvPr>
          <p:cNvSpPr/>
          <p:nvPr/>
        </p:nvSpPr>
        <p:spPr>
          <a:xfrm>
            <a:off x="3048000" y="21209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 request message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endParaRPr lang="ko-Kore-KR" altLang="ko-Kore-KR" kern="10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client to server data transfer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(fetch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 및 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 </a:t>
            </a:r>
            <a:r>
              <a:rPr lang="en-US" altLang="ko-Kore-KR" kern="10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sql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 및 연결</a:t>
            </a:r>
            <a:endParaRPr lang="ko-Kore-KR" altLang="ko-Kore-KR" kern="10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전달 받은 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 하기</a:t>
            </a:r>
            <a:endParaRPr lang="ko-Kore-KR" altLang="ko-Kore-KR" kern="10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Server to client data transfer 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 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글 가져오기</a:t>
            </a:r>
            <a:r>
              <a:rPr lang="en-US" altLang="ko-Kore-KR" kern="10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5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A7EF9E-96A7-D643-AA2D-8E5E6692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08" y="1669546"/>
            <a:ext cx="8916984" cy="30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회원가입 만들기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2D5EE24-8395-2A41-A660-EAF41BE9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46" y="1737693"/>
            <a:ext cx="2225821" cy="222582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1EAC0F-0C61-904E-B50C-FF01E265B056}"/>
              </a:ext>
            </a:extLst>
          </p:cNvPr>
          <p:cNvCxnSpPr>
            <a:cxnSpLocks/>
          </p:cNvCxnSpPr>
          <p:nvPr/>
        </p:nvCxnSpPr>
        <p:spPr>
          <a:xfrm flipV="1">
            <a:off x="5027093" y="2086651"/>
            <a:ext cx="2666673" cy="7155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7512148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261123-4088-4749-9A53-8CF63347A75A}"/>
              </a:ext>
            </a:extLst>
          </p:cNvPr>
          <p:cNvCxnSpPr>
            <a:cxnSpLocks/>
          </p:cNvCxnSpPr>
          <p:nvPr/>
        </p:nvCxnSpPr>
        <p:spPr>
          <a:xfrm flipH="1">
            <a:off x="5094345" y="2208002"/>
            <a:ext cx="2566247" cy="7521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4E65F-F0AF-604F-B435-3EF49DA19DE9}"/>
              </a:ext>
            </a:extLst>
          </p:cNvPr>
          <p:cNvSpPr/>
          <p:nvPr/>
        </p:nvSpPr>
        <p:spPr>
          <a:xfrm>
            <a:off x="7829857" y="1923741"/>
            <a:ext cx="1744717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2485A4-877A-834B-9935-571E307FFA15}"/>
              </a:ext>
            </a:extLst>
          </p:cNvPr>
          <p:cNvSpPr/>
          <p:nvPr/>
        </p:nvSpPr>
        <p:spPr>
          <a:xfrm>
            <a:off x="10047540" y="1408734"/>
            <a:ext cx="1744717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DED48-F5AE-BE43-9564-5881BFC98509}"/>
              </a:ext>
            </a:extLst>
          </p:cNvPr>
          <p:cNvSpPr/>
          <p:nvPr/>
        </p:nvSpPr>
        <p:spPr>
          <a:xfrm>
            <a:off x="10047540" y="1944761"/>
            <a:ext cx="1744717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199BDF-4FA6-FF42-A79D-0BB4D9945BDE}"/>
              </a:ext>
            </a:extLst>
          </p:cNvPr>
          <p:cNvSpPr/>
          <p:nvPr/>
        </p:nvSpPr>
        <p:spPr>
          <a:xfrm>
            <a:off x="10047540" y="2522830"/>
            <a:ext cx="1744717" cy="32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Service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09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057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Fetch API</a:t>
            </a:r>
            <a:endParaRPr lang="ko-Kore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6FB35C2-6E27-3E47-95FF-5D6AF668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9" y="1010009"/>
            <a:ext cx="7794426" cy="4596105"/>
          </a:xfrm>
          <a:prstGeom prst="rect">
            <a:avLst/>
          </a:prstGeom>
        </p:spPr>
      </p:pic>
      <p:sp>
        <p:nvSpPr>
          <p:cNvPr id="6" name="곱하기 5">
            <a:extLst>
              <a:ext uri="{FF2B5EF4-FFF2-40B4-BE49-F238E27FC236}">
                <a16:creationId xmlns:a16="http://schemas.microsoft.com/office/drawing/2014/main" id="{736B9A73-51C3-C341-8648-814D4BB139DE}"/>
              </a:ext>
            </a:extLst>
          </p:cNvPr>
          <p:cNvSpPr/>
          <p:nvPr/>
        </p:nvSpPr>
        <p:spPr>
          <a:xfrm>
            <a:off x="3620792" y="671788"/>
            <a:ext cx="5029200" cy="5029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75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Axios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F97CEF19-69DA-8047-8669-02CA53EE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5" y="1292251"/>
            <a:ext cx="8560830" cy="40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Axios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0D9EF-8FD7-2F4C-A215-AC8B7F32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4" y="1292251"/>
            <a:ext cx="4283226" cy="3157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E4BA9A-9ECC-4F49-89FC-3AD88DFE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91" y="1292251"/>
            <a:ext cx="4156778" cy="3096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8CCDC-94F9-034D-83ED-FEF63242F71E}"/>
              </a:ext>
            </a:extLst>
          </p:cNvPr>
          <p:cNvSpPr txBox="1"/>
          <p:nvPr/>
        </p:nvSpPr>
        <p:spPr>
          <a:xfrm>
            <a:off x="2488078" y="5239680"/>
            <a:ext cx="80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Http</a:t>
            </a:r>
            <a:r>
              <a:rPr kumimoji="1" lang="ko-KR" altLang="en-US"/>
              <a:t>메서드를 전부 지원하며 자동으로 헤더를 구성 및 </a:t>
            </a:r>
            <a:r>
              <a:rPr kumimoji="1" lang="ko-KR" altLang="en-US" err="1"/>
              <a:t>프라미스</a:t>
            </a:r>
            <a:r>
              <a:rPr kumimoji="1" lang="ko-KR" altLang="en-US"/>
              <a:t> 지원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95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2</cp:revision>
  <dcterms:created xsi:type="dcterms:W3CDTF">2020-07-17T18:06:58Z</dcterms:created>
  <dcterms:modified xsi:type="dcterms:W3CDTF">2020-07-23T14:55:37Z</dcterms:modified>
</cp:coreProperties>
</file>