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58" r:id="rId2"/>
    <p:sldMasterId id="2147483648" r:id="rId3"/>
    <p:sldMasterId id="2147483656" r:id="rId4"/>
  </p:sldMasterIdLst>
  <p:sldIdLst>
    <p:sldId id="258" r:id="rId5"/>
    <p:sldId id="259" r:id="rId6"/>
    <p:sldId id="260" r:id="rId7"/>
    <p:sldId id="266" r:id="rId8"/>
    <p:sldId id="267" r:id="rId9"/>
    <p:sldId id="261" r:id="rId10"/>
    <p:sldId id="276" r:id="rId11"/>
    <p:sldId id="281" r:id="rId12"/>
    <p:sldId id="265" r:id="rId13"/>
    <p:sldId id="289" r:id="rId14"/>
    <p:sldId id="288" r:id="rId15"/>
  </p:sldIdLst>
  <p:sldSz cx="12192000" cy="6858000"/>
  <p:notesSz cx="6858000" cy="9144000"/>
  <p:embeddedFontLst>
    <p:embeddedFont>
      <p:font typeface="맑은 고딕" pitchFamily="50" charset="-127"/>
      <p:regular r:id="rId16"/>
      <p:bold r:id="rId17"/>
    </p:embeddedFont>
    <p:embeddedFont>
      <p:font typeface="나눔스퀘어 ExtraBold" pitchFamily="50" charset="-127"/>
      <p:bold r:id="rId18"/>
    </p:embeddedFont>
    <p:embeddedFont>
      <p:font typeface="나눔바른고딕 Light" pitchFamily="50" charset="-127"/>
      <p:regular r:id="rId19"/>
    </p:embeddedFont>
    <p:embeddedFont>
      <p:font typeface="나눔바른고딕" pitchFamily="50" charset="-127"/>
      <p:regular r:id="rId20"/>
      <p:bold r:id="rId21"/>
    </p:embeddedFont>
    <p:embeddedFont>
      <p:font typeface="나눔바른고딕 UltraLight" pitchFamily="2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C6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57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64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170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72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67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ACC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2307771" y="1897743"/>
            <a:ext cx="7576458" cy="3062514"/>
          </a:xfrm>
          <a:prstGeom prst="rect">
            <a:avLst/>
          </a:prstGeom>
          <a:noFill/>
          <a:ln w="57150" cmpd="dbl">
            <a:solidFill>
              <a:srgbClr val="876E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46954"/>
              </a:solidFill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5530928" y="1629300"/>
            <a:ext cx="1130145" cy="108000"/>
            <a:chOff x="5520688" y="1583580"/>
            <a:chExt cx="1130145" cy="108000"/>
          </a:xfrm>
        </p:grpSpPr>
        <p:sp>
          <p:nvSpPr>
            <p:cNvPr id="4" name="타원 3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rgbClr val="876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 userDrawn="1"/>
        </p:nvGrpSpPr>
        <p:grpSpPr>
          <a:xfrm>
            <a:off x="5530928" y="5120699"/>
            <a:ext cx="1130145" cy="108000"/>
            <a:chOff x="5520688" y="1583580"/>
            <a:chExt cx="1130145" cy="108000"/>
          </a:xfrm>
        </p:grpSpPr>
        <p:sp>
          <p:nvSpPr>
            <p:cNvPr id="8" name="타원 7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rgbClr val="876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380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ACC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347146" y="1294364"/>
            <a:ext cx="3497708" cy="4501466"/>
          </a:xfrm>
          <a:prstGeom prst="rect">
            <a:avLst/>
          </a:prstGeom>
          <a:noFill/>
          <a:ln w="57150" cmpd="dbl">
            <a:solidFill>
              <a:srgbClr val="876E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46954"/>
              </a:solidFill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5841288" y="1086509"/>
            <a:ext cx="509424" cy="48682"/>
            <a:chOff x="5520688" y="1583580"/>
            <a:chExt cx="1130145" cy="108000"/>
          </a:xfrm>
        </p:grpSpPr>
        <p:sp>
          <p:nvSpPr>
            <p:cNvPr id="4" name="타원 3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rgbClr val="876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 userDrawn="1"/>
        </p:nvGrpSpPr>
        <p:grpSpPr>
          <a:xfrm>
            <a:off x="5841288" y="5979343"/>
            <a:ext cx="509424" cy="48682"/>
            <a:chOff x="5520688" y="1583580"/>
            <a:chExt cx="1130145" cy="108000"/>
          </a:xfrm>
        </p:grpSpPr>
        <p:sp>
          <p:nvSpPr>
            <p:cNvPr id="8" name="타원 7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rgbClr val="876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020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204351" y="408334"/>
            <a:ext cx="11895913" cy="6140457"/>
            <a:chOff x="204351" y="408334"/>
            <a:chExt cx="11895913" cy="614045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04351" y="461602"/>
              <a:ext cx="11783298" cy="6087189"/>
            </a:xfrm>
            <a:prstGeom prst="roundRect">
              <a:avLst>
                <a:gd name="adj" fmla="val 17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431123" y="443846"/>
              <a:ext cx="8669141" cy="477939"/>
            </a:xfrm>
            <a:prstGeom prst="roundRect">
              <a:avLst>
                <a:gd name="adj" fmla="val 4844"/>
              </a:avLst>
            </a:prstGeom>
            <a:solidFill>
              <a:srgbClr val="ACC6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04351" y="408334"/>
              <a:ext cx="4065808" cy="719174"/>
            </a:xfrm>
            <a:prstGeom prst="roundRect">
              <a:avLst>
                <a:gd name="adj" fmla="val 1915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399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ACC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65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4257998" y="2782379"/>
            <a:ext cx="367600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200" b="1" spc="3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 관리 프로그램</a:t>
            </a:r>
            <a:endParaRPr lang="ko-KR" altLang="en-US" sz="3200" b="1" spc="3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754142" y="3655061"/>
            <a:ext cx="2683748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spc="100" dirty="0" err="1" smtClean="0">
                <a:solidFill>
                  <a:srgbClr val="876E5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이름없조</a:t>
            </a:r>
            <a:endParaRPr lang="en-US" altLang="ko-KR" sz="2000" spc="100" dirty="0" smtClean="0">
              <a:solidFill>
                <a:srgbClr val="876E59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endParaRPr lang="en-US" altLang="ko-KR" sz="2000" spc="100" dirty="0" smtClean="0">
              <a:solidFill>
                <a:srgbClr val="876E59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2000" spc="100" dirty="0" smtClean="0">
                <a:solidFill>
                  <a:srgbClr val="876E5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김은애</a:t>
            </a:r>
            <a:r>
              <a:rPr lang="en-US" altLang="ko-KR" sz="2000" spc="100" dirty="0" smtClean="0">
                <a:solidFill>
                  <a:srgbClr val="876E5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000" spc="100" dirty="0" err="1" smtClean="0">
                <a:solidFill>
                  <a:srgbClr val="876E5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정현락</a:t>
            </a:r>
            <a:r>
              <a:rPr lang="en-US" altLang="ko-KR" sz="2000" spc="100" dirty="0" smtClean="0">
                <a:solidFill>
                  <a:srgbClr val="876E5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000" spc="100" dirty="0" smtClean="0">
                <a:solidFill>
                  <a:srgbClr val="876E5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박한석</a:t>
            </a:r>
            <a:endParaRPr lang="ko-KR" altLang="en-US" sz="2000" spc="100" dirty="0">
              <a:solidFill>
                <a:srgbClr val="876E59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87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5476281" y="3136613"/>
            <a:ext cx="123944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b="1" spc="300" dirty="0" smtClean="0">
                <a:solidFill>
                  <a:srgbClr val="876E59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Q&amp;A</a:t>
            </a:r>
            <a:endParaRPr lang="ko-KR" altLang="en-US" sz="3200" b="1" spc="300" dirty="0">
              <a:solidFill>
                <a:srgbClr val="876E59"/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943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4681190" y="3136613"/>
            <a:ext cx="282962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b="1" spc="300" dirty="0" smtClean="0">
                <a:solidFill>
                  <a:srgbClr val="876E59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lang="ko-KR" altLang="en-US" sz="3200" b="1" spc="300" dirty="0">
              <a:solidFill>
                <a:srgbClr val="876E59"/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733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5735965" y="1803351"/>
            <a:ext cx="72006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b="1" spc="300" dirty="0" smtClean="0">
                <a:solidFill>
                  <a:srgbClr val="876E59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2000" b="1" spc="300" dirty="0">
              <a:solidFill>
                <a:srgbClr val="876E59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30091" y="2962264"/>
            <a:ext cx="2131819" cy="0"/>
          </a:xfrm>
          <a:prstGeom prst="line">
            <a:avLst/>
          </a:prstGeom>
          <a:ln w="12700">
            <a:solidFill>
              <a:srgbClr val="876E59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030091" y="3597264"/>
            <a:ext cx="2131819" cy="0"/>
          </a:xfrm>
          <a:prstGeom prst="line">
            <a:avLst/>
          </a:prstGeom>
          <a:ln w="12700">
            <a:solidFill>
              <a:srgbClr val="876E59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030091" y="4232264"/>
            <a:ext cx="2131819" cy="0"/>
          </a:xfrm>
          <a:prstGeom prst="line">
            <a:avLst/>
          </a:prstGeom>
          <a:ln w="12700">
            <a:solidFill>
              <a:srgbClr val="876E59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08297" y="2424117"/>
            <a:ext cx="171713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b="1" spc="300" dirty="0" smtClean="0">
                <a:solidFill>
                  <a:srgbClr val="876E59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프로그램 소개</a:t>
            </a:r>
            <a:endParaRPr lang="ko-KR" altLang="en-US" b="1" spc="300" dirty="0">
              <a:solidFill>
                <a:srgbClr val="876E59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32142" y="3077108"/>
            <a:ext cx="123623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b="1" spc="300" dirty="0" smtClean="0">
                <a:solidFill>
                  <a:srgbClr val="876E59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기능 소개</a:t>
            </a:r>
            <a:endParaRPr lang="ko-KR" altLang="en-US" b="1" spc="300" dirty="0">
              <a:solidFill>
                <a:srgbClr val="876E59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17475" y="3730099"/>
            <a:ext cx="66556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b="1" spc="300" dirty="0" smtClean="0">
                <a:solidFill>
                  <a:srgbClr val="876E59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시</a:t>
            </a:r>
            <a:r>
              <a:rPr lang="ko-KR" altLang="en-US" b="1" spc="300" dirty="0">
                <a:solidFill>
                  <a:srgbClr val="876E59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41332" y="4383090"/>
            <a:ext cx="81785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spc="300" dirty="0" smtClean="0">
                <a:solidFill>
                  <a:srgbClr val="876E59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Q&amp;A</a:t>
            </a:r>
            <a:endParaRPr lang="ko-KR" altLang="en-US" b="1" spc="300" dirty="0">
              <a:solidFill>
                <a:srgbClr val="876E59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72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552118" y="1387449"/>
            <a:ext cx="915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</a:t>
            </a:r>
            <a:endParaRPr lang="en-US" altLang="ko-KR" sz="32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 smtClean="0">
                <a:solidFill>
                  <a:srgbClr val="ACC6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5400" spc="-300" dirty="0">
              <a:solidFill>
                <a:srgbClr val="ACC6A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2118" y="3235490"/>
            <a:ext cx="1281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r>
              <a:rPr lang="ko-KR" altLang="en-US" sz="3200" dirty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  <a:endParaRPr lang="en-US" altLang="ko-KR" sz="32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4462" y="3235490"/>
            <a:ext cx="2468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사용자별</a:t>
            </a:r>
            <a:r>
              <a:rPr lang="ko-KR" altLang="en-US" sz="32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기능</a:t>
            </a:r>
            <a:endParaRPr lang="en-US" altLang="ko-KR" sz="32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8564" y="1954027"/>
            <a:ext cx="2927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관내 도서 관리 및 이용</a:t>
            </a:r>
            <a:endParaRPr lang="en-US" altLang="ko-KR" sz="24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8564" y="3847027"/>
            <a:ext cx="32047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도서관 총괄 관리자</a:t>
            </a:r>
            <a:endParaRPr lang="en-US" altLang="ko-KR" sz="24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도서관 사서</a:t>
            </a:r>
            <a:endParaRPr lang="en-US" altLang="ko-KR" sz="24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도서관 아르바이트생</a:t>
            </a:r>
            <a:endParaRPr lang="en-US" altLang="ko-KR" sz="24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도서관 회원 및 방문객</a:t>
            </a:r>
            <a:endParaRPr lang="en-US" altLang="ko-KR" sz="24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255" y="569880"/>
            <a:ext cx="189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소개</a:t>
            </a:r>
            <a:endParaRPr lang="ko-KR" altLang="en-US" sz="2400" dirty="0">
              <a:solidFill>
                <a:srgbClr val="ACC6A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462" y="3820265"/>
            <a:ext cx="6812692" cy="230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664462" y="1387448"/>
            <a:ext cx="1737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 기간</a:t>
            </a:r>
            <a:endParaRPr lang="en-US" altLang="ko-KR" sz="32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30908" y="1954026"/>
            <a:ext cx="5259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2018-02-12 ~ 2018-03-15 (</a:t>
            </a:r>
            <a:r>
              <a:rPr lang="ko-KR" altLang="en-US" sz="2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약 </a:t>
            </a:r>
            <a:r>
              <a:rPr lang="en-US" altLang="ko-KR" sz="2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달</a:t>
            </a:r>
            <a:r>
              <a:rPr lang="en-US" altLang="ko-KR" sz="2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254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 smtClean="0">
                <a:solidFill>
                  <a:srgbClr val="ACC6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5400" spc="-300" dirty="0">
              <a:solidFill>
                <a:srgbClr val="ACC6A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255" y="569880"/>
            <a:ext cx="3126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소개</a:t>
            </a:r>
            <a:r>
              <a:rPr lang="en-US" altLang="ko-KR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400" dirty="0" err="1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eXERD</a:t>
            </a:r>
            <a:r>
              <a:rPr lang="en-US" altLang="ko-KR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400" dirty="0">
              <a:solidFill>
                <a:srgbClr val="ACC6A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1" y="1227433"/>
            <a:ext cx="8868757" cy="441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9164033" y="1294108"/>
            <a:ext cx="2103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테이블</a:t>
            </a:r>
            <a:endParaRPr lang="en-US" altLang="ko-KR" sz="32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40796" y="1878883"/>
            <a:ext cx="2177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사원 </a:t>
            </a:r>
            <a:r>
              <a:rPr lang="en-US" altLang="ko-KR" sz="2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employee</a:t>
            </a:r>
          </a:p>
          <a:p>
            <a:r>
              <a:rPr lang="ko-KR" altLang="en-US" sz="2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</a:t>
            </a:r>
            <a:r>
              <a:rPr lang="en-US" altLang="ko-KR" sz="2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users</a:t>
            </a:r>
          </a:p>
          <a:p>
            <a:r>
              <a:rPr lang="ko-KR" altLang="en-US" sz="2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 </a:t>
            </a:r>
            <a:r>
              <a:rPr lang="en-US" altLang="ko-KR" sz="2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book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92608" y="3277946"/>
            <a:ext cx="2489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</a:t>
            </a:r>
            <a:r>
              <a:rPr lang="en-US" altLang="ko-KR" sz="20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r>
              <a:rPr lang="ko-KR" altLang="en-US" sz="20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테이블 작성</a:t>
            </a:r>
            <a:endParaRPr lang="en-US" altLang="ko-KR" sz="20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596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 smtClean="0">
                <a:solidFill>
                  <a:srgbClr val="ACC6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5400" spc="-300" dirty="0">
              <a:solidFill>
                <a:srgbClr val="ACC6A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255" y="569880"/>
            <a:ext cx="18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사용프로그램</a:t>
            </a:r>
            <a:endParaRPr lang="ko-KR" altLang="en-US" sz="2400" dirty="0">
              <a:solidFill>
                <a:srgbClr val="ACC6A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925" y="2323988"/>
            <a:ext cx="1963765" cy="2447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99" y="1452947"/>
            <a:ext cx="3348051" cy="1141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1" y="4061833"/>
            <a:ext cx="2837358" cy="2141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690" y="1109403"/>
            <a:ext cx="371475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870" y="4700460"/>
            <a:ext cx="4118114" cy="1599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489" y="4388195"/>
            <a:ext cx="200025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582" y="3062336"/>
            <a:ext cx="3632345" cy="1234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369" y="1015068"/>
            <a:ext cx="2689590" cy="2115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032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도서 관리 프로그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375" y="1424075"/>
            <a:ext cx="8797589" cy="5027194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5530928" y="6656063"/>
            <a:ext cx="1130145" cy="108000"/>
            <a:chOff x="5520688" y="1583580"/>
            <a:chExt cx="1130145" cy="108000"/>
          </a:xfrm>
        </p:grpSpPr>
        <p:sp>
          <p:nvSpPr>
            <p:cNvPr id="22" name="타원 21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rgbClr val="876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043255" y="569880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소개</a:t>
            </a:r>
            <a:endParaRPr lang="ko-KR" altLang="en-US" sz="2400" dirty="0">
              <a:solidFill>
                <a:srgbClr val="ACC6A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 smtClean="0">
                <a:solidFill>
                  <a:srgbClr val="ACC6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5400" spc="-300" dirty="0">
              <a:solidFill>
                <a:srgbClr val="ACC6A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6843" y="1393773"/>
            <a:ext cx="1737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화면</a:t>
            </a:r>
            <a:endParaRPr lang="en-US" altLang="ko-KR" sz="32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0303" y="1978548"/>
            <a:ext cx="28584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로그인</a:t>
            </a:r>
            <a:endParaRPr lang="en-US" altLang="ko-KR" sz="24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로그인</a:t>
            </a:r>
            <a:endParaRPr lang="en-US" altLang="ko-KR" sz="24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아이디</a:t>
            </a:r>
            <a:r>
              <a:rPr lang="en-US" altLang="ko-KR" sz="2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 찾기</a:t>
            </a:r>
            <a:endParaRPr lang="en-US" altLang="ko-KR" sz="24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 검색</a:t>
            </a:r>
            <a:endParaRPr lang="en-US" altLang="ko-KR" sz="24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</a:t>
            </a:r>
            <a:r>
              <a:rPr lang="ko-KR" altLang="en-US" sz="2400" dirty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</a:t>
            </a:r>
            <a:endParaRPr lang="en-US" altLang="ko-KR" sz="24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937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도서 관리 프로그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889" y="1435127"/>
            <a:ext cx="8800191" cy="5028681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5530928" y="6656063"/>
            <a:ext cx="1130145" cy="108000"/>
            <a:chOff x="5520688" y="1583580"/>
            <a:chExt cx="1130145" cy="108000"/>
          </a:xfrm>
        </p:grpSpPr>
        <p:sp>
          <p:nvSpPr>
            <p:cNvPr id="22" name="타원 21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rgbClr val="876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043255" y="569880"/>
            <a:ext cx="2860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</a:t>
            </a:r>
            <a:r>
              <a:rPr lang="ko-KR" altLang="en-US" sz="2400" dirty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소개 </a:t>
            </a:r>
            <a:r>
              <a:rPr lang="en-US" altLang="ko-KR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</a:t>
            </a:r>
            <a:r>
              <a:rPr lang="ko-KR" altLang="en-US" sz="2400" dirty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</a:t>
            </a:r>
            <a:r>
              <a:rPr lang="en-US" altLang="ko-KR" sz="2400" dirty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400" dirty="0">
              <a:solidFill>
                <a:srgbClr val="ACC6A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 smtClean="0">
                <a:solidFill>
                  <a:srgbClr val="ACC6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5400" spc="-300" dirty="0">
              <a:solidFill>
                <a:srgbClr val="ACC6A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7793" y="1393773"/>
            <a:ext cx="2103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로그인</a:t>
            </a:r>
            <a:endParaRPr lang="en-US" altLang="ko-KR" sz="32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9767" y="1969023"/>
            <a:ext cx="28007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 검색</a:t>
            </a:r>
            <a:r>
              <a:rPr lang="en-US" altLang="ko-KR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 신청</a:t>
            </a:r>
            <a:r>
              <a:rPr lang="en-US" altLang="ko-KR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 이력</a:t>
            </a:r>
            <a:r>
              <a:rPr lang="en-US" altLang="ko-KR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 정보 수정 메뉴로 구성</a:t>
            </a:r>
            <a:endParaRPr lang="en-US" altLang="ko-KR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 상단에</a:t>
            </a:r>
            <a:endParaRPr lang="en-US" altLang="ko-KR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접속한 유저의 이름이 나타남</a:t>
            </a:r>
            <a:endParaRPr lang="en-US" altLang="ko-KR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34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5530928" y="6656063"/>
            <a:ext cx="1130145" cy="108000"/>
            <a:chOff x="5520688" y="1583580"/>
            <a:chExt cx="1130145" cy="108000"/>
          </a:xfrm>
        </p:grpSpPr>
        <p:sp>
          <p:nvSpPr>
            <p:cNvPr id="22" name="타원 21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rgbClr val="876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rgbClr val="876E5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043255" y="569880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</a:t>
            </a:r>
            <a:r>
              <a:rPr lang="ko-KR" altLang="en-US" sz="2400" dirty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소개 </a:t>
            </a:r>
            <a:r>
              <a:rPr lang="en-US" altLang="ko-KR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 smtClean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기능</a:t>
            </a:r>
            <a:r>
              <a:rPr lang="en-US" altLang="ko-KR" sz="2400" dirty="0">
                <a:solidFill>
                  <a:srgbClr val="ACC6A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400" dirty="0">
              <a:solidFill>
                <a:srgbClr val="ACC6A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 smtClean="0">
                <a:solidFill>
                  <a:srgbClr val="ACC6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5400" spc="-300" dirty="0">
              <a:solidFill>
                <a:srgbClr val="ACC6A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5459" y="1393773"/>
            <a:ext cx="2468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로그인</a:t>
            </a:r>
            <a:endParaRPr lang="en-US" altLang="ko-KR" sz="32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7433" y="1969023"/>
            <a:ext cx="393088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자료관리</a:t>
            </a:r>
            <a:r>
              <a:rPr lang="en-US" altLang="ko-KR" sz="20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 출납 관리</a:t>
            </a:r>
            <a:r>
              <a:rPr lang="en-US" altLang="ko-KR" sz="20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 출납 통계</a:t>
            </a:r>
            <a:r>
              <a:rPr lang="en-US" altLang="ko-KR" sz="20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정보 수정</a:t>
            </a:r>
            <a:r>
              <a:rPr lang="en-US" altLang="ko-KR" sz="20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사원 관리 메뉴로 구성</a:t>
            </a:r>
            <a:endParaRPr lang="en-US" altLang="ko-KR" sz="2000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dirty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권한에 따라 사용 가능한 </a:t>
            </a:r>
            <a:endParaRPr lang="en-US" altLang="ko-KR" sz="20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dirty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메뉴가 지정되어 있고</a:t>
            </a:r>
            <a:endParaRPr lang="en-US" altLang="ko-KR" sz="20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dirty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가능한 메뉴만 화면에 나타난다</a:t>
            </a:r>
            <a:r>
              <a:rPr lang="en-US" altLang="ko-KR" sz="2000" dirty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2000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 descr="도서 관리 프로그램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049" y="2850527"/>
            <a:ext cx="3199987" cy="1828564"/>
          </a:xfrm>
          <a:prstGeom prst="rect">
            <a:avLst/>
          </a:prstGeom>
        </p:spPr>
      </p:pic>
      <p:pic>
        <p:nvPicPr>
          <p:cNvPr id="4" name="그림 3" descr="도서 관리 프로그램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286" y="965641"/>
            <a:ext cx="3240475" cy="1851700"/>
          </a:xfrm>
          <a:prstGeom prst="rect">
            <a:avLst/>
          </a:prstGeom>
        </p:spPr>
      </p:pic>
      <p:pic>
        <p:nvPicPr>
          <p:cNvPr id="5" name="그림 4" descr="도서 관리 프로그램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048" y="4658868"/>
            <a:ext cx="3199987" cy="182856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555919" y="1050383"/>
            <a:ext cx="423705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총괄관리자와 관장 로그인</a:t>
            </a:r>
            <a:endParaRPr lang="en-US" altLang="ko-KR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메뉴 사용 가능</a:t>
            </a:r>
            <a:endParaRPr lang="en-US" altLang="ko-KR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사서 로그인</a:t>
            </a:r>
            <a:endParaRPr lang="en-US" altLang="ko-KR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사원 관리를 제외한 메뉴 사용 가능</a:t>
            </a:r>
            <a:endParaRPr lang="en-US" altLang="ko-KR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아르바이트생 로그인</a:t>
            </a:r>
            <a:endParaRPr lang="en-US" altLang="ko-KR" dirty="0" smtClean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solidFill>
                  <a:srgbClr val="876E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 관리와 도서 출납 관리 메뉴만 사용 가능</a:t>
            </a:r>
            <a:endParaRPr lang="en-US" altLang="ko-KR" dirty="0">
              <a:solidFill>
                <a:srgbClr val="876E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93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4726877" y="3136613"/>
            <a:ext cx="273825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200" b="1" spc="300" dirty="0" smtClean="0">
                <a:solidFill>
                  <a:srgbClr val="876E59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시연</a:t>
            </a:r>
            <a:endParaRPr lang="ko-KR" altLang="en-US" sz="3200" b="1" spc="300" dirty="0">
              <a:solidFill>
                <a:srgbClr val="876E59"/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681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, 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빈화면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185</Words>
  <Application>Microsoft Office PowerPoint</Application>
  <PresentationFormat>사용자 지정</PresentationFormat>
  <Paragraphs>79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굴림</vt:lpstr>
      <vt:lpstr>Arial</vt:lpstr>
      <vt:lpstr>맑은 고딕</vt:lpstr>
      <vt:lpstr>나눔스퀘어 ExtraBold</vt:lpstr>
      <vt:lpstr>나눔바른고딕 Light</vt:lpstr>
      <vt:lpstr>나눔바른고딕</vt:lpstr>
      <vt:lpstr>나눔바른고딕 UltraLight</vt:lpstr>
      <vt:lpstr>메인, 마무리</vt:lpstr>
      <vt:lpstr>목차</vt:lpstr>
      <vt:lpstr>내용</vt:lpstr>
      <vt:lpstr>빈화면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37</cp:revision>
  <dcterms:created xsi:type="dcterms:W3CDTF">2017-12-09T13:56:47Z</dcterms:created>
  <dcterms:modified xsi:type="dcterms:W3CDTF">2018-03-15T07:38:24Z</dcterms:modified>
</cp:coreProperties>
</file>