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8" r:id="rId5"/>
    <p:sldId id="259" r:id="rId6"/>
    <p:sldId id="260" r:id="rId7"/>
    <p:sldId id="266" r:id="rId8"/>
    <p:sldId id="267" r:id="rId9"/>
    <p:sldId id="261" r:id="rId10"/>
    <p:sldId id="271" r:id="rId11"/>
    <p:sldId id="270" r:id="rId12"/>
    <p:sldId id="268" r:id="rId13"/>
    <p:sldId id="272" r:id="rId14"/>
    <p:sldId id="273" r:id="rId15"/>
    <p:sldId id="274" r:id="rId16"/>
    <p:sldId id="277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5" r:id="rId30"/>
  </p:sldIdLst>
  <p:sldSz cx="12192000" cy="6858000"/>
  <p:notesSz cx="6858000" cy="9144000"/>
  <p:embeddedFontLst>
    <p:embeddedFont>
      <p:font typeface="나눔바른고딕 UltraLight" pitchFamily="2" charset="-127"/>
      <p:regular r:id="rId31"/>
    </p:embeddedFont>
    <p:embeddedFont>
      <p:font typeface="맑은 고딕" pitchFamily="50" charset="-127"/>
      <p:regular r:id="rId32"/>
      <p:bold r:id="rId33"/>
    </p:embeddedFont>
    <p:embeddedFont>
      <p:font typeface="나눔바른고딕 Light" pitchFamily="50" charset="-127"/>
      <p:regular r:id="rId34"/>
    </p:embeddedFont>
    <p:embeddedFont>
      <p:font typeface="나눔바른고딕" pitchFamily="50" charset="-127"/>
      <p:regular r:id="rId35"/>
      <p:bold r:id="rId36"/>
    </p:embeddedFont>
    <p:embeddedFont>
      <p:font typeface="나눔스퀘어 ExtraBold" pitchFamily="50" charset="-127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rgbClr val="876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rgbClr val="876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ACC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257998" y="2782379"/>
            <a:ext cx="367600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관리 프로그램</a:t>
            </a:r>
            <a:endParaRPr lang="ko-KR" altLang="en-US" sz="3200" b="1" spc="3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54142" y="3655061"/>
            <a:ext cx="268374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100" dirty="0" err="1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이름없조</a:t>
            </a:r>
            <a:endParaRPr lang="en-US" altLang="ko-KR" sz="2000" spc="100" dirty="0" smtClean="0">
              <a:solidFill>
                <a:srgbClr val="876E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2000" spc="100" dirty="0" smtClean="0">
              <a:solidFill>
                <a:srgbClr val="876E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spc="100" dirty="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김은애</a:t>
            </a:r>
            <a:r>
              <a:rPr lang="en-US" altLang="ko-KR" sz="2000" spc="100" dirty="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spc="100" dirty="0" err="1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정현락</a:t>
            </a:r>
            <a:r>
              <a:rPr lang="en-US" altLang="ko-KR" sz="2000" spc="100" dirty="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spc="100" dirty="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박한석</a:t>
            </a:r>
            <a:endParaRPr lang="ko-KR" altLang="en-US" sz="2000" spc="100" dirty="0">
              <a:solidFill>
                <a:srgbClr val="876E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5" y="1424075"/>
            <a:ext cx="8797589" cy="502719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49968" y="4543425"/>
            <a:ext cx="990600" cy="2857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02" y="1942506"/>
            <a:ext cx="283603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 버튼 </a:t>
            </a:r>
            <a:r>
              <a:rPr lang="ko-KR" altLang="en-US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팝업형식으로 창 출력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4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 이상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6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 이상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중복확인 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중복확인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주소찾기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팝업 창 출력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구주소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도로명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 검색 가능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결과 더블클릭 시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자동 입력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진행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임의의 회원코드 발급되며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관리자가 대출카드를 발급해야만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대여가 가능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 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창이 닫힘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회원 가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2" y="1796045"/>
            <a:ext cx="3641721" cy="289025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5" name="그림 4" descr="주소 찾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57" y="4821491"/>
            <a:ext cx="3156293" cy="138087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6630335" y="2359879"/>
            <a:ext cx="554236" cy="2219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82564" y="3509916"/>
            <a:ext cx="554236" cy="2219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72883" y="4321469"/>
            <a:ext cx="554236" cy="2219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86107" y="4320189"/>
            <a:ext cx="554236" cy="2219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07" y="1441399"/>
            <a:ext cx="8767273" cy="500987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기능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검색으로 접속</a:t>
            </a:r>
            <a:endParaRPr lang="en-US" altLang="ko-KR" sz="28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042" y="1969023"/>
            <a:ext cx="278954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검색 단일 메뉴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화면</a:t>
            </a:r>
            <a:r>
              <a:rPr lang="en-US" altLang="ko-KR" sz="14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최신도서순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정렬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도서명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저자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출판사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출판년도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4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비치수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보유수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대여가능여부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비치수가 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자동으로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대여불가로 변경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대출가능한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도서만 보기 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체크박스 체크 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도서만 출력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대분류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중분류로 </a:t>
            </a:r>
            <a:r>
              <a:rPr lang="ko-KR" altLang="en-US" sz="14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분류별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 가능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돋보기 버튼 클릭 시 검색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28033" y="1845197"/>
            <a:ext cx="363768" cy="3931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70999" y="1899867"/>
            <a:ext cx="1585417" cy="3385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3" y="1441399"/>
            <a:ext cx="8791987" cy="502399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검색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919" y="1969023"/>
            <a:ext cx="30572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상세검색 버튼 </a:t>
            </a:r>
            <a:r>
              <a:rPr lang="ko-KR" altLang="en-US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패널 출력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도서코드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저자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출판사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출판년도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isbn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검색 가능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검색기능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 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입력텍스트 삭제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67999" y="1930923"/>
            <a:ext cx="638175" cy="2693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48225" y="2336477"/>
            <a:ext cx="6815135" cy="161612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29874" y="3502548"/>
            <a:ext cx="638175" cy="2693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91699" y="3502548"/>
            <a:ext cx="638175" cy="2693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63" y="1441399"/>
            <a:ext cx="8789217" cy="502241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검색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339" y="1969023"/>
            <a:ext cx="29867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목록을 클릭하면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도서의 상세 설명 창이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위치 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임의로 배치한 위치정보 출력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정보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줄거리나 저자 정보 등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비치수가 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 예약 가능</a:t>
            </a: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필요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닫기 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창이 닫힘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02121" y="4525892"/>
            <a:ext cx="6885294" cy="25658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상세 도서 보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83" y="2459698"/>
            <a:ext cx="5340010" cy="298581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0012296" y="2991653"/>
            <a:ext cx="471767" cy="2693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012296" y="5003589"/>
            <a:ext cx="471767" cy="2693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5" y="1443237"/>
            <a:ext cx="8752593" cy="500148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2956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도서검색에서</a:t>
            </a:r>
            <a:endParaRPr lang="en-US" altLang="ko-KR" sz="32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767" y="2469733"/>
            <a:ext cx="2319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ko-KR" altLang="en-US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ko-KR" altLang="en-US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팝업창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44080" y="5631373"/>
            <a:ext cx="726004" cy="2693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73140" y="5634935"/>
            <a:ext cx="726004" cy="2693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로그인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59" y="2963444"/>
            <a:ext cx="2595820" cy="173054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그림 3" descr="회원 가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19" y="2274475"/>
            <a:ext cx="3806808" cy="30212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852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89" y="1435127"/>
            <a:ext cx="8800191" cy="502868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28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로그인으로</a:t>
            </a:r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767" y="1969023"/>
            <a:ext cx="28007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검색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신청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이력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정보 수정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메뉴로 구성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상단에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접속한 유저의 이름이 나타남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5631" y="1892183"/>
            <a:ext cx="1585417" cy="14580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86" y="1465583"/>
            <a:ext cx="8746894" cy="499822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신청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767" y="1969023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도서 홈페이지 버튼 클릭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홈페이지 팝업으로 띄움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신청 진행</a:t>
            </a: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4051" y="2297526"/>
            <a:ext cx="1585417" cy="315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00428" y="4240216"/>
            <a:ext cx="638175" cy="2693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86" y="1441452"/>
            <a:ext cx="8746894" cy="499822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이력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767" y="196902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모두보기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반납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 이력 열람 가능</a:t>
            </a: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86367" y="2658674"/>
            <a:ext cx="1585417" cy="315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4835" y="1686159"/>
            <a:ext cx="2320580" cy="1575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85" y="1448588"/>
            <a:ext cx="8746895" cy="499822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정보 수정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767" y="1969023"/>
            <a:ext cx="24224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회원가입시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입력한 정보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ko-KR" altLang="en-US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셋팅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수정 버튼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비밀번호만 수정 가능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버튼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외의 정보 수정 가능</a:t>
            </a: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4051" y="3027506"/>
            <a:ext cx="1585417" cy="315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59" y="1393773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433" y="1969023"/>
            <a:ext cx="39308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자료관리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관리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통계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정보 수정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 관리 메뉴로 구성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권한에 따라 사용 가능한 </a:t>
            </a:r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메뉴가 지정되어 있고</a:t>
            </a:r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가능한 메뉴만 화면에 나타난다</a:t>
            </a:r>
            <a:r>
              <a:rPr lang="en-US" altLang="ko-KR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9" y="2850527"/>
            <a:ext cx="3199987" cy="1828564"/>
          </a:xfrm>
          <a:prstGeom prst="rect">
            <a:avLst/>
          </a:prstGeom>
        </p:spPr>
      </p:pic>
      <p:pic>
        <p:nvPicPr>
          <p:cNvPr id="4" name="그림 3" descr="도서 관리 프로그램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86" y="965641"/>
            <a:ext cx="3240475" cy="1851700"/>
          </a:xfrm>
          <a:prstGeom prst="rect">
            <a:avLst/>
          </a:prstGeom>
        </p:spPr>
      </p:pic>
      <p:pic>
        <p:nvPicPr>
          <p:cNvPr id="5" name="그림 4" descr="도서 관리 프로그램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8" y="4658868"/>
            <a:ext cx="3199987" cy="18285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55919" y="1050383"/>
            <a:ext cx="42370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총괄관리자와 관장 로그인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메뉴 사용 가능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사서 로그인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 관리를 제외한 메뉴 사용 가능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아르바이트생 로그인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관리와 도서 출납 관리 메뉴만 사용 가능</a:t>
            </a: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735965" y="1803351"/>
            <a:ext cx="72006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300" dirty="0" smtClean="0">
                <a:solidFill>
                  <a:srgbClr val="876E59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000" b="1" spc="300" dirty="0">
              <a:solidFill>
                <a:srgbClr val="876E59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62264"/>
            <a:ext cx="2131819" cy="0"/>
          </a:xfrm>
          <a:prstGeom prst="line">
            <a:avLst/>
          </a:prstGeom>
          <a:ln w="12700">
            <a:solidFill>
              <a:srgbClr val="876E5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597264"/>
            <a:ext cx="2131819" cy="0"/>
          </a:xfrm>
          <a:prstGeom prst="line">
            <a:avLst/>
          </a:prstGeom>
          <a:ln w="12700">
            <a:solidFill>
              <a:srgbClr val="876E5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4232264"/>
            <a:ext cx="2131819" cy="0"/>
          </a:xfrm>
          <a:prstGeom prst="line">
            <a:avLst/>
          </a:prstGeom>
          <a:ln w="12700">
            <a:solidFill>
              <a:srgbClr val="876E5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08297" y="2424117"/>
            <a:ext cx="171713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 smtClean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소개</a:t>
            </a:r>
            <a:endParaRPr lang="ko-KR" altLang="en-US" b="1" spc="300" dirty="0">
              <a:solidFill>
                <a:srgbClr val="876E5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2142" y="3077108"/>
            <a:ext cx="12362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 smtClean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기능 소개</a:t>
            </a:r>
            <a:endParaRPr lang="ko-KR" altLang="en-US" b="1" spc="300" dirty="0">
              <a:solidFill>
                <a:srgbClr val="876E5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7475" y="3730099"/>
            <a:ext cx="66556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 smtClean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</a:t>
            </a:r>
            <a:r>
              <a:rPr lang="ko-KR" altLang="en-US" b="1" spc="300" dirty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</a:t>
            </a:r>
            <a:endParaRPr lang="ko-KR" altLang="en-US" b="1" spc="300" dirty="0">
              <a:solidFill>
                <a:srgbClr val="876E5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1332" y="4383090"/>
            <a:ext cx="8178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Q&amp;A</a:t>
            </a:r>
            <a:endParaRPr lang="ko-KR" altLang="en-US" b="1" spc="300" dirty="0">
              <a:solidFill>
                <a:srgbClr val="876E5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83" y="1448589"/>
            <a:ext cx="8746895" cy="499822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59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관리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529" y="1969023"/>
            <a:ext cx="29296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보기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반납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 자료를 볼 수 있으며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검색도 가능하다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보기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반납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예약은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분류별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검색이 가능하나</a:t>
            </a:r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신청은 </a:t>
            </a:r>
            <a:r>
              <a:rPr lang="ko-KR" altLang="en-US" sz="16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분류별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검색이 불가하다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86367" y="1917254"/>
            <a:ext cx="1585417" cy="315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03073" y="2221629"/>
            <a:ext cx="2320580" cy="1575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81710" y="1590922"/>
            <a:ext cx="6107565" cy="46737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83" y="1448589"/>
            <a:ext cx="8746895" cy="499822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59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관리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529" y="1969023"/>
            <a:ext cx="2929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추가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삭제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클릭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추가와 삭제를 위한 창이</a:t>
            </a:r>
            <a:r>
              <a:rPr lang="en-US" altLang="ko-KR" sz="16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팝업 형식으로 나타남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 버튼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입력된 텍스트 삭제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86367" y="1917254"/>
            <a:ext cx="1585417" cy="315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382756" y="2074776"/>
            <a:ext cx="1290259" cy="32085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도서 추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26" y="2715071"/>
            <a:ext cx="2979997" cy="22181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그림 3" descr="도서 추가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282" y="2715072"/>
            <a:ext cx="2979997" cy="22181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723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83" y="1448589"/>
            <a:ext cx="8746895" cy="499822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59" y="1393773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관리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529" y="1969023"/>
            <a:ext cx="29296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코드를 입력하여 검색을 하면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회원의 정보와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대여중인 도서의 목록이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나타난다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코드를 입력 후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대여나 반납 버튼을 누르면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반납이 진행이 되며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대여중인 도서의 목록이</a:t>
            </a:r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수정된다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86367" y="2271488"/>
            <a:ext cx="1585417" cy="315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9531" y="1636732"/>
            <a:ext cx="4583409" cy="24245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87130" y="4069491"/>
            <a:ext cx="7150948" cy="23938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71220" y="1636732"/>
            <a:ext cx="2250381" cy="237509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59" y="1393773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통계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4957" y="2174964"/>
            <a:ext cx="97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월별 대여 도서 그래프                                                                         </a:t>
            </a:r>
            <a:r>
              <a:rPr lang="ko-KR" altLang="en-US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분류별</a:t>
            </a:r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도서 통계 그래프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5940" y="2684249"/>
            <a:ext cx="5697148" cy="3302500"/>
            <a:chOff x="678938" y="3755184"/>
            <a:chExt cx="4269421" cy="2439669"/>
          </a:xfrm>
        </p:grpSpPr>
        <p:pic>
          <p:nvPicPr>
            <p:cNvPr id="3" name="그림 2" descr="도서 관리 프로그램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938" y="3755184"/>
              <a:ext cx="4269421" cy="24396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82114" y="4325896"/>
              <a:ext cx="779207" cy="193976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62810" y="3802278"/>
              <a:ext cx="2979058" cy="234548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4850" y="2676012"/>
            <a:ext cx="5697148" cy="3302500"/>
            <a:chOff x="7249297" y="3888259"/>
            <a:chExt cx="4269421" cy="2439669"/>
          </a:xfrm>
        </p:grpSpPr>
        <p:pic>
          <p:nvPicPr>
            <p:cNvPr id="4" name="그림 3" descr="도서 관리 프로그램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297" y="3888259"/>
              <a:ext cx="4269421" cy="2439669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8283058" y="3935353"/>
              <a:ext cx="2979058" cy="234548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49297" y="4453582"/>
              <a:ext cx="779207" cy="193976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32" name="타원 3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2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13" y="1447883"/>
            <a:ext cx="8746895" cy="499822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59" y="1393773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정보 수정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529" y="1969023"/>
            <a:ext cx="2929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시 임의로 발급된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회원코드를 변경하고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코드로 바코드를 생성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</a:t>
            </a:r>
            <a:r>
              <a:rPr lang="ko-KR" altLang="en-US" sz="14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대출카드를 발급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회원이 도서를 대여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반납할 수 있도록 한다</a:t>
            </a:r>
            <a:r>
              <a:rPr lang="en-US" altLang="ko-KR" sz="1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6367" y="3029384"/>
            <a:ext cx="1585417" cy="315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89008" y="2677297"/>
            <a:ext cx="2538516" cy="2511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13" y="1447884"/>
            <a:ext cx="8746894" cy="499822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59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 관리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529" y="1969023"/>
            <a:ext cx="29296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사원들이 목록에 나타난다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목록의 사원을 클릭하게 되면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정보란에 자동으로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사원의 정보가 </a:t>
            </a:r>
            <a:r>
              <a:rPr lang="ko-KR" altLang="en-US" sz="1600" dirty="0" err="1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셋</a:t>
            </a:r>
            <a:r>
              <a:rPr lang="ko-KR" altLang="en-US" sz="16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팅된다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사원을 추가하거나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 정보를 수정할 수 있다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 버튼을 클릭하면</a:t>
            </a:r>
            <a:endParaRPr lang="en-US" altLang="ko-KR" sz="16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데이터가 모든 삭제된다</a:t>
            </a:r>
            <a:r>
              <a:rPr lang="en-US" altLang="ko-KR" sz="16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86367" y="3383618"/>
            <a:ext cx="1585417" cy="315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0001" y="1663502"/>
            <a:ext cx="4485048" cy="27107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71783" y="4382531"/>
            <a:ext cx="7167023" cy="130157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81190" y="3136613"/>
            <a:ext cx="28296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876E5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3200" b="1" spc="300" dirty="0">
              <a:solidFill>
                <a:srgbClr val="876E59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52118" y="1387449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118" y="3235490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32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4462" y="3235490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사용자별</a:t>
            </a:r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8564" y="1954027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관내 도서 관리 및 이용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8564" y="3847027"/>
            <a:ext cx="32047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총괄 관리자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사서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아르바이트생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회원 및 방문객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55" y="569880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소개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62" y="3820265"/>
            <a:ext cx="6812692" cy="23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64462" y="1387448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기간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0908" y="1954026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2018-02-12 ~ 2018-03-15 (</a:t>
            </a: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55" y="569880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소개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1" y="1227433"/>
            <a:ext cx="8868757" cy="441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64033" y="1294108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테이블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40796" y="1878883"/>
            <a:ext cx="217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 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employee</a:t>
            </a: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users</a:t>
            </a: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92608" y="327794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테이블 작성</a:t>
            </a:r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55" y="569880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사용프로그램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25" y="2323988"/>
            <a:ext cx="1963765" cy="244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9" y="1452947"/>
            <a:ext cx="3348051" cy="114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1" y="4061833"/>
            <a:ext cx="2837358" cy="214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90" y="1109403"/>
            <a:ext cx="37147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70" y="4700460"/>
            <a:ext cx="4118114" cy="15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89" y="4388195"/>
            <a:ext cx="20002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82" y="3062336"/>
            <a:ext cx="3632345" cy="123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369" y="1015068"/>
            <a:ext cx="2689590" cy="211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3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5" y="1424075"/>
            <a:ext cx="8797589" cy="502719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843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303" y="1978548"/>
            <a:ext cx="28584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로그인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로그인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검색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</a:t>
            </a:r>
            <a:r>
              <a:rPr lang="ko-KR" altLang="en-US" sz="24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5" y="1424075"/>
            <a:ext cx="8797589" cy="502719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368" y="1431873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로그인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828" y="2016648"/>
            <a:ext cx="2707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입력 후 </a:t>
            </a:r>
            <a:r>
              <a:rPr lang="ko-KR" altLang="en-US" sz="20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엔터키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</a:t>
            </a:r>
            <a:r>
              <a:rPr lang="ko-KR" altLang="en-US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로그인 버튼 클릭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34870" y="3762375"/>
            <a:ext cx="818830" cy="2095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34870" y="3225292"/>
            <a:ext cx="1733550" cy="4476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5" y="1424075"/>
            <a:ext cx="8797589" cy="502719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843" y="1393773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로그인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828" y="2016648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로그인 버튼 클릭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18529" y="3762375"/>
            <a:ext cx="968993" cy="2095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5" y="1424075"/>
            <a:ext cx="8797589" cy="502719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793" y="1422348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en-US" altLang="ko-KR" sz="24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678" y="1921398"/>
            <a:ext cx="24769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</a:t>
            </a:r>
            <a:r>
              <a:rPr lang="ko-KR" altLang="en-US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 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 팝업형식으로 출력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형식으로 구성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70161" y="4019550"/>
            <a:ext cx="1066800" cy="2095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아이디/비밀번호 찾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44" y="1921398"/>
            <a:ext cx="3333132" cy="199987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그림 3" descr="아이디/비밀번호 찾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70" y="4019550"/>
            <a:ext cx="3335906" cy="200154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628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722</Words>
  <Application>Microsoft Office PowerPoint</Application>
  <PresentationFormat>사용자 지정</PresentationFormat>
  <Paragraphs>254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굴림</vt:lpstr>
      <vt:lpstr>Arial</vt:lpstr>
      <vt:lpstr>나눔바른고딕 UltraLight</vt:lpstr>
      <vt:lpstr>맑은 고딕</vt:lpstr>
      <vt:lpstr>나눔바른고딕 Light</vt:lpstr>
      <vt:lpstr>나눔바른고딕</vt:lpstr>
      <vt:lpstr>나눔스퀘어 ExtraBold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2017-12-09T13:56:47Z</dcterms:created>
  <dcterms:modified xsi:type="dcterms:W3CDTF">2018-03-15T07:33:29Z</dcterms:modified>
</cp:coreProperties>
</file>