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6" r:id="rId18"/>
    <p:sldId id="272" r:id="rId19"/>
    <p:sldId id="274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1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4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1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F02E-EDEC-469B-A980-0F40584B42E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84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534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605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7389893" y="590296"/>
            <a:ext cx="3176507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893" y="581891"/>
            <a:ext cx="3176507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18778" y="3813748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99546" y="3820097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81739" y="3811836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64788" y="3818510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3504" y="879560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042390" y="90306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044655" y="1213519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9042390" y="150893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042390" y="1821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042390" y="2131630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042390" y="244155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044655" y="274595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044655" y="304789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42390" y="335141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401" y="3351417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10323772" y="6069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291170" y="4958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8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85395" y="458031"/>
            <a:ext cx="605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sp>
        <p:nvSpPr>
          <p:cNvPr id="53" name="TextBox 52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7389893" y="590296"/>
            <a:ext cx="3176507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389893" y="581891"/>
            <a:ext cx="3176507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318778" y="3813748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399546" y="3820097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081739" y="3811836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164788" y="3818510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닫기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8303504" y="879560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9042390" y="90306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044655" y="1213519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042390" y="150893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042390" y="1821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042390" y="2131630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042390" y="244155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044655" y="274595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044655" y="304789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042390" y="335141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401" y="3351417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72" name="직사각형 71"/>
          <p:cNvSpPr/>
          <p:nvPr/>
        </p:nvSpPr>
        <p:spPr>
          <a:xfrm>
            <a:off x="10323772" y="6069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291170" y="4958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0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57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118764" y="1461850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삭제되었습니다</a:t>
            </a:r>
            <a:r>
              <a:rPr lang="en-US" altLang="ko-KR" sz="1200" noProof="1" smtClean="0"/>
              <a:t>.</a:t>
            </a:r>
            <a:endParaRPr lang="ko-KR" altLang="en-US" sz="12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169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749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246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사원코드        사원이름         직책         실적           보너스           담당</a:t>
            </a:r>
            <a:r>
              <a:rPr lang="en-US" altLang="ko-KR" sz="1200" dirty="0" smtClean="0"/>
              <a:t>VIP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40283" y="379200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3646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62561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사원코드        사원이름         직책         실적           보너스           담당</a:t>
            </a:r>
            <a:r>
              <a:rPr lang="en-US" altLang="ko-KR" sz="1200" dirty="0" smtClean="0"/>
              <a:t>VIP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40283" y="379200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3646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36" name="TextBox 35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60217" y="4118645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215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411694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전체 직원 수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부서별 직원 비율</a:t>
            </a:r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405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case1: success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20246" y="1461850"/>
            <a:ext cx="306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확인되었습니다</a:t>
            </a:r>
            <a:r>
              <a:rPr lang="en-US" altLang="ko-KR" sz="1200" noProof="1" smtClean="0"/>
              <a:t>. </a:t>
            </a:r>
            <a:r>
              <a:rPr lang="ko-KR" altLang="en-US" sz="1200" noProof="1" smtClean="0"/>
              <a:t>로그인을 </a:t>
            </a:r>
            <a:r>
              <a:rPr lang="ko-KR" altLang="en-US" sz="1200" dirty="0" smtClean="0"/>
              <a:t>수행해주세요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8784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67556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전체 직원 수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/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부서별 직원 비율</a:t>
            </a:r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4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67556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전체 직원 수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/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부서별 직원 비율</a:t>
            </a:r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895346" y="981075"/>
            <a:ext cx="3734554" cy="3876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95346" y="981075"/>
            <a:ext cx="3734554" cy="314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95346" y="993775"/>
            <a:ext cx="244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직원 수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부서별 직원 비율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9550" y="1383030"/>
            <a:ext cx="215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Employee Pie Chart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076727" y="1647632"/>
            <a:ext cx="197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 직원 수 </a:t>
            </a:r>
            <a:r>
              <a:rPr lang="en-US" altLang="ko-KR" sz="1100" dirty="0" smtClean="0"/>
              <a:t>: N</a:t>
            </a:r>
            <a:r>
              <a:rPr lang="ko-KR" altLang="en-US" sz="1100" dirty="0" smtClean="0"/>
              <a:t>명</a:t>
            </a:r>
            <a:endParaRPr lang="ko-KR" altLang="en-US" sz="1100" dirty="0"/>
          </a:p>
        </p:txBody>
      </p:sp>
      <p:sp>
        <p:nvSpPr>
          <p:cNvPr id="18" name="타원 17"/>
          <p:cNvSpPr/>
          <p:nvPr/>
        </p:nvSpPr>
        <p:spPr>
          <a:xfrm>
            <a:off x="7619707" y="2074790"/>
            <a:ext cx="2229363" cy="21753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형 19"/>
          <p:cNvSpPr/>
          <p:nvPr/>
        </p:nvSpPr>
        <p:spPr>
          <a:xfrm>
            <a:off x="7601116" y="2007155"/>
            <a:ext cx="2275661" cy="2211258"/>
          </a:xfrm>
          <a:prstGeom prst="pi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66100" y="4457700"/>
            <a:ext cx="1406192" cy="273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301256" y="4506196"/>
            <a:ext cx="174157" cy="171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87691" y="4506196"/>
            <a:ext cx="174157" cy="171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406833" y="4484370"/>
            <a:ext cx="50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</a:t>
            </a:r>
            <a:endParaRPr lang="ko-KR" altLang="en-US" sz="800" noProof="1"/>
          </a:p>
        </p:txBody>
      </p:sp>
      <p:sp>
        <p:nvSpPr>
          <p:cNvPr id="28" name="TextBox 27"/>
          <p:cNvSpPr txBox="1"/>
          <p:nvPr/>
        </p:nvSpPr>
        <p:spPr>
          <a:xfrm>
            <a:off x="9011880" y="4484370"/>
            <a:ext cx="50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</a:t>
            </a:r>
            <a:endParaRPr lang="ko-KR" altLang="en-US" sz="800" noProof="1"/>
          </a:p>
        </p:txBody>
      </p:sp>
      <p:sp>
        <p:nvSpPr>
          <p:cNvPr id="29" name="TextBox 28"/>
          <p:cNvSpPr txBox="1"/>
          <p:nvPr/>
        </p:nvSpPr>
        <p:spPr>
          <a:xfrm>
            <a:off x="9545595" y="3774881"/>
            <a:ext cx="717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 </a:t>
            </a:r>
            <a:r>
              <a:rPr lang="en-US" altLang="ko-KR" sz="800" noProof="1" smtClean="0"/>
              <a:t>b%</a:t>
            </a:r>
            <a:endParaRPr lang="ko-KR" altLang="en-US" sz="800" noProof="1"/>
          </a:p>
        </p:txBody>
      </p:sp>
      <p:sp>
        <p:nvSpPr>
          <p:cNvPr id="30" name="TextBox 29"/>
          <p:cNvSpPr txBox="1"/>
          <p:nvPr/>
        </p:nvSpPr>
        <p:spPr>
          <a:xfrm>
            <a:off x="7278069" y="2258717"/>
            <a:ext cx="683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 </a:t>
            </a:r>
            <a:r>
              <a:rPr lang="en-US" altLang="ko-KR" sz="800" noProof="1" smtClean="0"/>
              <a:t>a%</a:t>
            </a:r>
            <a:endParaRPr lang="ko-KR" altLang="en-US" sz="800" noProof="1"/>
          </a:p>
        </p:txBody>
      </p:sp>
      <p:sp>
        <p:nvSpPr>
          <p:cNvPr id="31" name="직사각형 30"/>
          <p:cNvSpPr/>
          <p:nvPr/>
        </p:nvSpPr>
        <p:spPr>
          <a:xfrm>
            <a:off x="10369953" y="10410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337351" y="9299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8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5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사원코드                 사원이름                    직책                     권한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4706324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18928" y="379653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26214" y="3784982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92223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사원코드                 사원이름                    직책                     권한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4706324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18928" y="379653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26214" y="3784982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31" name="TextBox 30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35728" y="4048721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77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사원코드                 사원이름                    직책                     권한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4706324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18928" y="379653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26214" y="3784982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사원권한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6" y="4479636"/>
            <a:ext cx="867448" cy="3694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2862" y="4498111"/>
            <a:ext cx="8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7389893" y="590296"/>
            <a:ext cx="3176507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89893" y="581891"/>
            <a:ext cx="3176507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318778" y="3813748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399546" y="3820097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081739" y="3811836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164788" y="3818510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1906" y="879560"/>
            <a:ext cx="9553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</a:t>
            </a:r>
            <a:endParaRPr lang="en-US" altLang="ko-KR" sz="1400" dirty="0" smtClean="0"/>
          </a:p>
          <a:p>
            <a:r>
              <a:rPr lang="ko-KR" altLang="en-US" sz="1400" dirty="0" smtClean="0"/>
              <a:t>코드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      </a:t>
            </a:r>
            <a:endParaRPr lang="en-US" altLang="ko-KR" sz="1400" dirty="0" smtClean="0"/>
          </a:p>
          <a:p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      </a:t>
            </a:r>
            <a:endParaRPr lang="en-US" altLang="ko-KR" sz="1400" dirty="0" smtClean="0"/>
          </a:p>
          <a:p>
            <a:r>
              <a:rPr lang="ko-KR" altLang="en-US" sz="1400" dirty="0" smtClean="0"/>
              <a:t>직책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      </a:t>
            </a:r>
            <a:endParaRPr lang="en-US" altLang="ko-KR" sz="1400" dirty="0" smtClean="0"/>
          </a:p>
          <a:p>
            <a:r>
              <a:rPr lang="ko-KR" altLang="en-US" sz="1400" dirty="0" smtClean="0"/>
              <a:t>권한</a:t>
            </a:r>
            <a:endParaRPr lang="en-US" altLang="ko-KR" sz="14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8957884" y="1017542"/>
            <a:ext cx="1341390" cy="40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967120" y="3011258"/>
            <a:ext cx="1341390" cy="39392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306" y="3010788"/>
            <a:ext cx="344295" cy="399162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60" name="직사각형 59"/>
          <p:cNvSpPr/>
          <p:nvPr/>
        </p:nvSpPr>
        <p:spPr>
          <a:xfrm>
            <a:off x="10323772" y="6069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0291170" y="4958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956087" y="1659648"/>
            <a:ext cx="1341390" cy="40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956087" y="2332836"/>
            <a:ext cx="1341390" cy="40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7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118764" y="1461850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로그인 </a:t>
            </a:r>
            <a:r>
              <a:rPr lang="ko-KR" altLang="en-US" sz="1200" dirty="0" smtClean="0"/>
              <a:t>성공하였습니다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case1: success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03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case2: fail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20246" y="1461850"/>
            <a:ext cx="306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아이디나 비밀번호가 틀렸습니다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다시 확인해주세요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7704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3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2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58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79355" y="4076775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446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899</Words>
  <Application>Microsoft Office PowerPoint</Application>
  <PresentationFormat>와이드스크린</PresentationFormat>
  <Paragraphs>340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16</cp:revision>
  <dcterms:created xsi:type="dcterms:W3CDTF">2020-03-11T07:50:10Z</dcterms:created>
  <dcterms:modified xsi:type="dcterms:W3CDTF">2020-03-12T08:13:33Z</dcterms:modified>
</cp:coreProperties>
</file>