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2" r:id="rId19"/>
    <p:sldId id="279" r:id="rId20"/>
    <p:sldId id="280" r:id="rId21"/>
    <p:sldId id="281" r:id="rId22"/>
    <p:sldId id="274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53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53" name="TextBox 52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72" name="직사각형 71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7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169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9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24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62561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6" name="TextBox 35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0217" y="4118645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15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11694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확인되었습니다</a:t>
            </a:r>
            <a:r>
              <a:rPr lang="en-US" altLang="ko-KR" sz="1200" noProof="1" smtClean="0"/>
              <a:t>. </a:t>
            </a:r>
            <a:r>
              <a:rPr lang="ko-KR" altLang="en-US" sz="1200" noProof="1" smtClean="0"/>
              <a:t>로그인을 </a:t>
            </a:r>
            <a:r>
              <a:rPr lang="ko-KR" altLang="en-US" sz="1200" dirty="0" smtClean="0"/>
              <a:t>수행해주세요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878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      사원코드                 사원이름                    직책                     </a:t>
            </a:r>
            <a:r>
              <a:rPr lang="ko-KR" altLang="en-US" sz="1200" dirty="0" smtClean="0"/>
              <a:t>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92223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      사원코드                 사원이름                    직책                     </a:t>
            </a:r>
            <a:r>
              <a:rPr lang="ko-KR" altLang="en-US" sz="1200" dirty="0" smtClean="0"/>
              <a:t>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1" name="TextBox 3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5728" y="404872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77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부서별 직원 비율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051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4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895346" y="981075"/>
            <a:ext cx="3734554" cy="3876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95346" y="981075"/>
            <a:ext cx="3734554" cy="314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95346" y="993775"/>
            <a:ext cx="244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직원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부서별 직원 비율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9550" y="1383030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76727" y="1647632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19707" y="2074790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7601116" y="2007155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6100" y="4457700"/>
            <a:ext cx="1406192" cy="273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01256" y="4506196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7691" y="450619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406833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9011880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9545595" y="3774881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30" name="TextBox 29"/>
          <p:cNvSpPr txBox="1"/>
          <p:nvPr/>
        </p:nvSpPr>
        <p:spPr>
          <a:xfrm>
            <a:off x="7278069" y="2258717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  <p:sp>
        <p:nvSpPr>
          <p:cNvPr id="31" name="직사각형 30"/>
          <p:cNvSpPr/>
          <p:nvPr/>
        </p:nvSpPr>
        <p:spPr>
          <a:xfrm>
            <a:off x="10369953" y="10410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337351" y="9299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0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case2: fail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70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8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79355" y="407677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855</Words>
  <Application>Microsoft Office PowerPoint</Application>
  <PresentationFormat>와이드스크린</PresentationFormat>
  <Paragraphs>315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15</cp:revision>
  <dcterms:created xsi:type="dcterms:W3CDTF">2020-03-11T07:50:10Z</dcterms:created>
  <dcterms:modified xsi:type="dcterms:W3CDTF">2020-03-12T03:26:32Z</dcterms:modified>
</cp:coreProperties>
</file>