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402" r:id="rId2"/>
    <p:sldId id="256" r:id="rId3"/>
    <p:sldId id="305" r:id="rId4"/>
    <p:sldId id="304" r:id="rId5"/>
    <p:sldId id="259" r:id="rId6"/>
    <p:sldId id="306" r:id="rId7"/>
    <p:sldId id="307" r:id="rId8"/>
    <p:sldId id="308" r:id="rId9"/>
    <p:sldId id="309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3" r:id="rId21"/>
    <p:sldId id="327" r:id="rId22"/>
    <p:sldId id="328" r:id="rId23"/>
    <p:sldId id="330" r:id="rId24"/>
    <p:sldId id="329" r:id="rId25"/>
    <p:sldId id="331" r:id="rId26"/>
    <p:sldId id="332" r:id="rId27"/>
    <p:sldId id="338" r:id="rId28"/>
    <p:sldId id="333" r:id="rId29"/>
    <p:sldId id="339" r:id="rId30"/>
    <p:sldId id="334" r:id="rId31"/>
    <p:sldId id="340" r:id="rId32"/>
    <p:sldId id="341" r:id="rId33"/>
    <p:sldId id="342" r:id="rId34"/>
    <p:sldId id="344" r:id="rId35"/>
    <p:sldId id="345" r:id="rId36"/>
    <p:sldId id="346" r:id="rId37"/>
    <p:sldId id="335" r:id="rId38"/>
    <p:sldId id="347" r:id="rId39"/>
    <p:sldId id="348" r:id="rId40"/>
    <p:sldId id="336" r:id="rId41"/>
    <p:sldId id="349" r:id="rId42"/>
    <p:sldId id="351" r:id="rId43"/>
    <p:sldId id="350" r:id="rId44"/>
    <p:sldId id="352" r:id="rId45"/>
    <p:sldId id="353" r:id="rId46"/>
    <p:sldId id="354" r:id="rId47"/>
    <p:sldId id="337" r:id="rId48"/>
    <p:sldId id="355" r:id="rId49"/>
    <p:sldId id="357" r:id="rId50"/>
    <p:sldId id="358" r:id="rId51"/>
    <p:sldId id="359" r:id="rId52"/>
    <p:sldId id="360" r:id="rId53"/>
    <p:sldId id="361" r:id="rId54"/>
    <p:sldId id="364" r:id="rId55"/>
    <p:sldId id="365" r:id="rId56"/>
    <p:sldId id="366" r:id="rId57"/>
    <p:sldId id="367" r:id="rId58"/>
    <p:sldId id="370" r:id="rId59"/>
    <p:sldId id="371" r:id="rId60"/>
    <p:sldId id="374" r:id="rId61"/>
    <p:sldId id="375" r:id="rId62"/>
    <p:sldId id="376" r:id="rId63"/>
    <p:sldId id="377" r:id="rId64"/>
    <p:sldId id="378" r:id="rId65"/>
    <p:sldId id="380" r:id="rId66"/>
    <p:sldId id="373" r:id="rId67"/>
    <p:sldId id="383" r:id="rId68"/>
    <p:sldId id="384" r:id="rId69"/>
    <p:sldId id="382" r:id="rId70"/>
    <p:sldId id="381" r:id="rId71"/>
    <p:sldId id="385" r:id="rId72"/>
    <p:sldId id="386" r:id="rId73"/>
    <p:sldId id="387" r:id="rId74"/>
    <p:sldId id="388" r:id="rId75"/>
    <p:sldId id="389" r:id="rId76"/>
    <p:sldId id="397" r:id="rId77"/>
    <p:sldId id="398" r:id="rId78"/>
    <p:sldId id="399" r:id="rId79"/>
    <p:sldId id="396" r:id="rId80"/>
    <p:sldId id="400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6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7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64476" y="1861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01964" y="3338944"/>
            <a:ext cx="6096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장현서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박인선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황하나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50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5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84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 </a:t>
            </a:r>
            <a:r>
              <a:rPr lang="en-US" altLang="ko-KR" noProof="1" smtClean="0"/>
              <a:t>&gt; 1. </a:t>
            </a:r>
            <a:r>
              <a:rPr lang="ko-KR" altLang="en-US" noProof="1" smtClean="0"/>
              <a:t>사원이름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사원이름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0772" y="2410801"/>
            <a:ext cx="127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7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12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7607554" y="511880"/>
            <a:ext cx="3671549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883705" y="37353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64471" y="3741681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74370" y="3733420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748187" y="3740094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016207" y="801144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7358" y="266753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57358" y="2969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755093" y="327300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104" y="327300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7" name="직사각형 86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모서리가 둥근 직사각형 89"/>
          <p:cNvSpPr/>
          <p:nvPr/>
        </p:nvSpPr>
        <p:spPr>
          <a:xfrm>
            <a:off x="7995591" y="2278709"/>
            <a:ext cx="919185" cy="260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093179" y="2286309"/>
            <a:ext cx="82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사원사진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0" name="직사각형 13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7607554" y="511880"/>
            <a:ext cx="3671549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8883705" y="37353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8964471" y="3741681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9674370" y="3733420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9748187" y="3740094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016207" y="801144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9757358" y="266753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757358" y="2969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755093" y="327300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104" y="327300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65" name="직사각형 16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8" name="모서리가 둥근 직사각형 167"/>
          <p:cNvSpPr/>
          <p:nvPr/>
        </p:nvSpPr>
        <p:spPr>
          <a:xfrm>
            <a:off x="7995591" y="2278709"/>
            <a:ext cx="919185" cy="260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8093179" y="2286309"/>
            <a:ext cx="82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사원사진</a:t>
            </a:r>
            <a:endParaRPr lang="ko-KR" alt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9689088" y="1113986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714895" y="79114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A007</a:t>
            </a:r>
            <a:endParaRPr lang="ko-KR" alt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694677" y="139920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지점장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26198" y="2011873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3000000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20628" y="169928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717691" y="233675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010-1111-1111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9726198" y="263130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noProof="1" smtClean="0"/>
              <a:t>testID</a:t>
            </a:r>
            <a:endParaRPr lang="en-US" altLang="ko-KR" sz="1100" noProof="1"/>
          </a:p>
        </p:txBody>
      </p:sp>
      <p:sp>
        <p:nvSpPr>
          <p:cNvPr id="177" name="TextBox 176"/>
          <p:cNvSpPr txBox="1"/>
          <p:nvPr/>
        </p:nvSpPr>
        <p:spPr>
          <a:xfrm>
            <a:off x="9717512" y="2947148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**********</a:t>
            </a:r>
            <a:endParaRPr lang="ko-KR" alt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9718533" y="323260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2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065" y="909841"/>
            <a:ext cx="1018820" cy="13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 선택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398328" y="1461850"/>
            <a:ext cx="318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테스트님의 정보를 정말 삭제하시겠습니까</a:t>
            </a:r>
            <a:r>
              <a:rPr lang="en-US" altLang="ko-KR" sz="1200" noProof="1" smtClean="0"/>
              <a:t>?</a:t>
            </a:r>
            <a:endParaRPr lang="ko-KR" altLang="en-US" sz="1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29532" y="1989213"/>
            <a:ext cx="81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r>
              <a:rPr lang="en-US" altLang="ko-KR" sz="1100" dirty="0" smtClean="0"/>
              <a:t>(N)</a:t>
            </a:r>
            <a:endParaRPr lang="ko-KR" altLang="en-US" sz="11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67710" y="1981100"/>
            <a:ext cx="702541" cy="2574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436618" y="198188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976618" y="1979688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(Y)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9559554" y="199675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79" name="직사각형 78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59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8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5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7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58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7635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43889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30656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97840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224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4667" y="345193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  직책             실적              보너스           상품 종류            상품 이름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33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정보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19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7635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43889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30656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97840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224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4667" y="345193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  직책             실적              보너스           상품 종류            상품 이름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33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정보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03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5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3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9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 </a:t>
            </a:r>
            <a:endParaRPr lang="en-US" altLang="ko-KR" noProof="1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직원 수</a:t>
            </a:r>
            <a:r>
              <a:rPr lang="en-US" altLang="ko-KR" sz="1200" dirty="0"/>
              <a:t>/ </a:t>
            </a:r>
            <a:r>
              <a:rPr lang="ko-KR" altLang="en-US" sz="1200" dirty="0"/>
              <a:t>부서별 직원 비율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급여 총액</a:t>
            </a:r>
            <a:r>
              <a:rPr lang="en-US" altLang="ko-KR" sz="1200" dirty="0"/>
              <a:t>/ 1</a:t>
            </a:r>
            <a:r>
              <a:rPr lang="ko-KR" altLang="en-US" sz="1200" dirty="0"/>
              <a:t>인 평균 급여액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보너스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4698" y="2333585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81875" y="2598187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524855" y="3025345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형 21"/>
          <p:cNvSpPr/>
          <p:nvPr/>
        </p:nvSpPr>
        <p:spPr>
          <a:xfrm>
            <a:off x="5506264" y="2957710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22524" y="5434925"/>
            <a:ext cx="2434023" cy="280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707617" y="5497969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698322" y="549913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28409" y="5481876"/>
            <a:ext cx="804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  <p:sp>
        <p:nvSpPr>
          <p:cNvPr id="27" name="TextBox 26"/>
          <p:cNvSpPr txBox="1"/>
          <p:nvPr/>
        </p:nvSpPr>
        <p:spPr>
          <a:xfrm>
            <a:off x="6841595" y="5475526"/>
            <a:ext cx="876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7450743" y="4725436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5183217" y="3209272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</p:spTree>
    <p:extLst>
      <p:ext uri="{BB962C8B-B14F-4D97-AF65-F5344CB8AC3E}">
        <p14:creationId xmlns:p14="http://schemas.microsoft.com/office/powerpoint/2010/main" val="25809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일반사원님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r>
              <a:rPr lang="en-US" altLang="ko-KR" noProof="1" smtClean="0"/>
              <a:t>– case1 : fail 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26" y="3931733"/>
            <a:ext cx="179734" cy="2182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87776" y="4439750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20072" y="427241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2684576" y="3237848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684575" y="3226339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84576" y="3247101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84575" y="3764542"/>
            <a:ext cx="3562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r>
              <a:rPr lang="en-US" altLang="ko-KR" sz="1200" noProof="1" smtClean="0"/>
              <a:t>. HR</a:t>
            </a:r>
            <a:r>
              <a:rPr lang="ko-KR" altLang="en-US" sz="1200" noProof="1" smtClean="0"/>
              <a:t>부서 차장급 이상 접속가능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79094" y="4284573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92125" y="4291905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4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r>
              <a:rPr lang="en-US" altLang="ko-KR" noProof="1" smtClean="0"/>
              <a:t>– case2 </a:t>
            </a:r>
            <a:r>
              <a:rPr lang="en-US" altLang="ko-KR" noProof="1"/>
              <a:t>: </a:t>
            </a:r>
            <a:r>
              <a:rPr lang="en-US" altLang="ko-KR" noProof="1" smtClean="0"/>
              <a:t>success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사원코드                   사원 이름                       직책          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8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사원코드                   사원 이름                       직책          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사원코드                   사원 이름                       직책          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930516" y="4479636"/>
            <a:ext cx="867448" cy="3694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52862" y="4498111"/>
            <a:ext cx="8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6175" y="3750090"/>
            <a:ext cx="78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</a:t>
            </a:r>
            <a:r>
              <a:rPr lang="en-US" altLang="ko-KR" sz="1400" dirty="0" smtClean="0"/>
              <a:t>B008                      </a:t>
            </a:r>
            <a:r>
              <a:rPr lang="ko-KR" altLang="en-US" sz="1400" dirty="0" smtClean="0"/>
              <a:t>테스트                    지점장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고객                  </a:t>
            </a:r>
            <a:r>
              <a:rPr lang="en-US" altLang="ko-KR" sz="1400" dirty="0" smtClean="0"/>
              <a:t>AD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7607554" y="511879"/>
            <a:ext cx="3671549" cy="22767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803844" y="241494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884610" y="242129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9594509" y="24130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68326" y="241970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7650" y="1048973"/>
            <a:ext cx="743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9755093" y="1081822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757358" y="1392278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755093" y="1687693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755093" y="20002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9689089" y="1371161"/>
            <a:ext cx="107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9714896" y="1048316"/>
            <a:ext cx="1011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A007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9694677" y="1656382"/>
            <a:ext cx="11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지점장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720628" y="1956456"/>
            <a:ext cx="1041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</a:t>
            </a:r>
            <a:endParaRPr lang="ko-KR" altLang="en-US" sz="1100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09841"/>
            <a:ext cx="1018820" cy="131152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5701" y="1997554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60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3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3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– case1: fail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929" y="3340512"/>
            <a:ext cx="179734" cy="21824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890479" y="3848529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22775" y="36811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3687279" y="2646627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687278" y="2635118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87279" y="2655880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773392" y="3173321"/>
            <a:ext cx="224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1797" y="3693352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94828" y="370068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29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21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– case2 : success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84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fail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5366" y="2996723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5366" y="3544555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66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3027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2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928" y="2685066"/>
            <a:ext cx="2086799" cy="888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31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82" y="2772135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4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7940014" y="511880"/>
            <a:ext cx="3339089" cy="2657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940014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9665449" y="27573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792869" y="27637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456114" y="27554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0456034" y="27528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016207" y="801144"/>
            <a:ext cx="74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noProof="1" smtClean="0"/>
              <a:t>등급명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신용등급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3676" y="1752389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7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660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220" y="3790120"/>
            <a:ext cx="792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C004                  </a:t>
            </a:r>
            <a:r>
              <a:rPr lang="ko-KR" altLang="en-US" sz="1100" dirty="0" smtClean="0"/>
              <a:t>고객님                 </a:t>
            </a:r>
            <a:r>
              <a:rPr lang="en-US" altLang="ko-KR" sz="1100" dirty="0" smtClean="0"/>
              <a:t>Diamond                     1                   </a:t>
            </a:r>
            <a:r>
              <a:rPr lang="ko-KR" altLang="en-US" sz="1100" dirty="0" smtClean="0"/>
              <a:t>대구시 달서구</a:t>
            </a:r>
            <a:r>
              <a:rPr lang="en-US" altLang="ko-KR" sz="1100" dirty="0" smtClean="0"/>
              <a:t>         010-1111-****   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82" y="2772135"/>
            <a:ext cx="179734" cy="21824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2" name="직사각형 71"/>
          <p:cNvSpPr/>
          <p:nvPr/>
        </p:nvSpPr>
        <p:spPr>
          <a:xfrm>
            <a:off x="7940014" y="511880"/>
            <a:ext cx="3339089" cy="2657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940014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9665449" y="27573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792869" y="27637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456114" y="27554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456034" y="27528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016207" y="801144"/>
            <a:ext cx="74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noProof="1" smtClean="0"/>
              <a:t>등급명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신용등급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3676" y="1752389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7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718221" y="787323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C004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9735282" y="1097715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고객님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9742087" y="1387903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Diamond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9720925" y="2032564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대구시 달서구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9730255" y="2311752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010-1111-****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749632" y="1704182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47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696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84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455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59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085975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출금 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대출 총 금액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895475" y="232742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52600" y="4256427"/>
            <a:ext cx="207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2125" y="4525582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일반고객</a:t>
            </a:r>
            <a:r>
              <a:rPr lang="en-US" altLang="ko-KR" sz="1200" dirty="0" smtClean="0"/>
              <a:t>/VIP</a:t>
            </a:r>
            <a:r>
              <a:rPr lang="ko-KR" altLang="en-US" sz="1200" dirty="0" smtClean="0"/>
              <a:t>고객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91024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4425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예금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349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62750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적금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455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1580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895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en-US" altLang="ko-KR" noProof="1"/>
              <a:t>&gt; </a:t>
            </a:r>
            <a:r>
              <a:rPr lang="ko-KR" altLang="en-US" noProof="1"/>
              <a:t>고객 정보 관리 </a:t>
            </a:r>
            <a:r>
              <a:rPr lang="en-US" altLang="ko-KR" noProof="1"/>
              <a:t>&gt; </a:t>
            </a:r>
            <a:r>
              <a:rPr lang="ko-KR" altLang="en-US" noProof="1"/>
              <a:t>고객 통계 </a:t>
            </a:r>
            <a:r>
              <a:rPr lang="ko-KR" altLang="en-US" noProof="1" smtClean="0"/>
              <a:t>정보</a:t>
            </a:r>
            <a:r>
              <a:rPr lang="en-US" altLang="ko-KR" noProof="1" smtClean="0"/>
              <a:t> &gt;</a:t>
            </a:r>
            <a:r>
              <a:rPr lang="ko-KR" altLang="en-US" noProof="1" smtClean="0"/>
              <a:t>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버튼 </a:t>
            </a:r>
            <a:endParaRPr lang="en-US" altLang="ko-KR" noProof="1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085975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출금 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대출 총 금액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895475" y="232742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52600" y="4256427"/>
            <a:ext cx="207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2125" y="4525582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일반고객</a:t>
            </a:r>
            <a:r>
              <a:rPr lang="en-US" altLang="ko-KR" sz="1200" dirty="0" smtClean="0"/>
              <a:t>/VIP</a:t>
            </a:r>
            <a:r>
              <a:rPr lang="ko-KR" altLang="en-US" sz="1200" dirty="0" smtClean="0"/>
              <a:t>고객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91024" y="2327428"/>
            <a:ext cx="1685925" cy="330821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4425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예금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349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62750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적금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707737"/>
            <a:ext cx="5695949" cy="33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case2: success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5366" y="2996723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5366" y="3544555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85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3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888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6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742" y="2697920"/>
            <a:ext cx="2072183" cy="845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6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79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71" y="3143352"/>
            <a:ext cx="179734" cy="21824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7941536" y="719838"/>
            <a:ext cx="3337567" cy="2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96338" y="312859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823758" y="313494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487003" y="312668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486923" y="3124025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175684" y="801144"/>
            <a:ext cx="158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상품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상품 세부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       상품명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상품 구분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상품 세부 설명 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019111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49770" y="170584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185" y="201714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9749770" y="1133061"/>
            <a:ext cx="772607" cy="18778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705" y="1142391"/>
            <a:ext cx="171613" cy="187781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505950" y="1414580"/>
            <a:ext cx="190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상품 세부코드를 선택하세요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49474" y="2706973"/>
            <a:ext cx="2669160" cy="222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71" y="3143352"/>
            <a:ext cx="179734" cy="21824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7941536" y="719838"/>
            <a:ext cx="3337567" cy="2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696338" y="312859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823758" y="313494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487003" y="312668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486923" y="3124025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175684" y="801144"/>
            <a:ext cx="158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상품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상품 세부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       상품명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상품 구분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상품 세부 설명 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7358" y="1135103"/>
            <a:ext cx="604327" cy="187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2019111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49770" y="170584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185" y="201714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8" name="직사각형 87"/>
          <p:cNvSpPr/>
          <p:nvPr/>
        </p:nvSpPr>
        <p:spPr>
          <a:xfrm>
            <a:off x="9749770" y="1133061"/>
            <a:ext cx="772607" cy="18778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705" y="1142391"/>
            <a:ext cx="171613" cy="187781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91" name="직사각형 90"/>
          <p:cNvSpPr/>
          <p:nvPr/>
        </p:nvSpPr>
        <p:spPr>
          <a:xfrm>
            <a:off x="8449474" y="2706973"/>
            <a:ext cx="2669160" cy="222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519577" y="1135431"/>
            <a:ext cx="604327" cy="1875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26518" y="80083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C001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9726518" y="1113362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일반대출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0487564" y="1115238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001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9735774" y="1675203"/>
            <a:ext cx="105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전세자금 대출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9688297" y="1982980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8463622" y="2705899"/>
            <a:ext cx="2569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 설명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829050"/>
            <a:ext cx="784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   C001                     CA001                </a:t>
            </a:r>
            <a:r>
              <a:rPr lang="ko-KR" altLang="en-US" sz="1100" dirty="0" smtClean="0"/>
              <a:t>전세자금 대출                       상세 설명                                </a:t>
            </a:r>
            <a:r>
              <a:rPr lang="en-US" altLang="ko-KR" sz="1100" dirty="0" smtClean="0"/>
              <a:t>V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46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3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4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1223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535" y="2694314"/>
            <a:ext cx="2073906" cy="75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3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4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– case1: Admin mode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0655" y="2594741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 수 사 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04830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378857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4150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37286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9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입금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27" y="2617967"/>
            <a:ext cx="179734" cy="21824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7941536" y="719839"/>
            <a:ext cx="3337567" cy="22653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7194" y="2603209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854614" y="2609558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517859" y="260129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517779" y="2598640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175684" y="820194"/>
            <a:ext cx="158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endParaRPr lang="en-US" altLang="ko-KR" sz="1000" dirty="0"/>
          </a:p>
          <a:p>
            <a:r>
              <a:rPr lang="ko-KR" altLang="en-US" sz="1000" dirty="0" smtClean="0"/>
              <a:t>    상품 세부 코드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  </a:t>
            </a:r>
            <a:r>
              <a:rPr lang="ko-KR" altLang="en-US" sz="1000" dirty="0" smtClean="0"/>
              <a:t>입금 금액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잔액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9599795" y="86181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61184" y="943656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9610319" y="1357448"/>
            <a:ext cx="1341390" cy="4123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10319" y="184310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671780" y="195540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4534" y="3761441"/>
            <a:ext cx="74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</a:t>
            </a:r>
            <a:r>
              <a:rPr lang="ko-KR" altLang="en-US" sz="1400" dirty="0" smtClean="0"/>
              <a:t>고객님                         예금                       </a:t>
            </a:r>
            <a:r>
              <a:rPr lang="en-US" altLang="ko-KR" sz="1400" dirty="0" smtClean="0"/>
              <a:t>293133-13-00000                   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21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출금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4534" y="3761441"/>
            <a:ext cx="74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</a:t>
            </a:r>
            <a:r>
              <a:rPr lang="ko-KR" altLang="en-US" sz="1400" dirty="0" smtClean="0"/>
              <a:t>고객님                         예금                       </a:t>
            </a:r>
            <a:r>
              <a:rPr lang="en-US" altLang="ko-KR" sz="1400" dirty="0" smtClean="0"/>
              <a:t>293133-13-00000                    0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27" y="2617967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941536" y="719839"/>
            <a:ext cx="3337567" cy="22653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727194" y="2603209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854614" y="2609558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517859" y="260129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517779" y="2598640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175684" y="820194"/>
            <a:ext cx="158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endParaRPr lang="en-US" altLang="ko-KR" sz="1000" dirty="0"/>
          </a:p>
          <a:p>
            <a:r>
              <a:rPr lang="ko-KR" altLang="en-US" sz="1000" dirty="0" smtClean="0"/>
              <a:t>    상품 세부 코드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  </a:t>
            </a:r>
            <a:r>
              <a:rPr lang="ko-KR" altLang="en-US" sz="1000" dirty="0"/>
              <a:t>출</a:t>
            </a:r>
            <a:r>
              <a:rPr lang="ko-KR" altLang="en-US" sz="1000" dirty="0" smtClean="0"/>
              <a:t>금 금액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잔액</a:t>
            </a:r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9599795" y="86181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61184" y="943656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9610319" y="1357448"/>
            <a:ext cx="1341390" cy="4123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10319" y="184310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671780" y="195540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64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– case1 : fail</a:t>
            </a:r>
            <a:r>
              <a:rPr lang="ko-KR" altLang="en-US" noProof="1" smtClean="0"/>
              <a:t>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67386" y="2561629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29" y="3340512"/>
            <a:ext cx="179734" cy="21824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0479" y="3848529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22775" y="36811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5" name="직사각형 64"/>
          <p:cNvSpPr/>
          <p:nvPr/>
        </p:nvSpPr>
        <p:spPr>
          <a:xfrm>
            <a:off x="3687279" y="2646627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687278" y="2635118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87279" y="2655880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773392" y="3173321"/>
            <a:ext cx="224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81797" y="3693352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194828" y="370068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47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44" y="2697921"/>
            <a:ext cx="2074213" cy="1155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41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– case2: </a:t>
            </a:r>
            <a:r>
              <a:rPr lang="ko-KR" altLang="en-US" sz="1600" noProof="1" smtClean="0"/>
              <a:t>일반사원</a:t>
            </a:r>
            <a:r>
              <a:rPr lang="en-US" altLang="ko-KR" sz="1600" noProof="1" smtClean="0"/>
              <a:t> </a:t>
            </a:r>
            <a:r>
              <a:rPr lang="en-US" altLang="ko-KR" noProof="1" smtClean="0"/>
              <a:t>mode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0655" y="2594741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 수 사 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0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27" y="25246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423842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8188171" y="511880"/>
            <a:ext cx="3312101" cy="23847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8171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9176694" y="25098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66014" y="25162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967359" y="25079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938704" y="25053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취소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9370" y="801144"/>
            <a:ext cx="11887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고객이름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계좌번호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  </a:t>
            </a:r>
            <a:r>
              <a:rPr lang="ko-KR" altLang="en-US" sz="1000" noProof="1" smtClean="0"/>
              <a:t>상품명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  계좌개설일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이자율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10003250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005515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03250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003250" y="1743059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003250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284632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1252030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164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531" y="82907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462" y="1752101"/>
            <a:ext cx="161948" cy="1714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27" y="25246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423842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8188171" y="511880"/>
            <a:ext cx="3312101" cy="23847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8171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9176694" y="25098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66014" y="25162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967359" y="25079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938704" y="25053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취소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9370" y="801144"/>
            <a:ext cx="11887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고객이름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계좌번호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  </a:t>
            </a:r>
            <a:r>
              <a:rPr lang="ko-KR" altLang="en-US" sz="1000" noProof="1" smtClean="0"/>
              <a:t>상품명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  계좌개설일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이자율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10003250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005515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03250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003250" y="1743059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003250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284632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1252030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164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531" y="82907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462" y="1752101"/>
            <a:ext cx="161948" cy="1714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1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 선택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398328" y="1461850"/>
            <a:ext cx="318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테스트님의 정보를 정말 삭제하시겠습니까</a:t>
            </a:r>
            <a:r>
              <a:rPr lang="en-US" altLang="ko-KR" sz="1200" noProof="1" smtClean="0"/>
              <a:t>?</a:t>
            </a:r>
            <a:endParaRPr lang="ko-KR" altLang="en-US" sz="12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629532" y="1989213"/>
            <a:ext cx="81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r>
              <a:rPr lang="en-US" altLang="ko-KR" sz="1100" dirty="0" smtClean="0"/>
              <a:t>(N)</a:t>
            </a:r>
            <a:endParaRPr lang="ko-KR" altLang="en-US" sz="11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867710" y="1981100"/>
            <a:ext cx="702541" cy="2574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436618" y="198188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976618" y="1979688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(Y)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59554" y="199675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8" name="직사각형 107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44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정보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3207" y="2222519"/>
            <a:ext cx="1683877" cy="32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1908" y="2545809"/>
            <a:ext cx="1684777" cy="3274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3640" y="2238021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1656" y="2571819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21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휴면 계좌 조회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해지 계좌 조회</a:t>
            </a:r>
            <a:endParaRPr lang="en-US" altLang="ko-KR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정보 조회 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9464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18565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6663" y="2553947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691" y="2680486"/>
            <a:ext cx="2089092" cy="115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5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2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거래 내역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23328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8569" y="2556804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1816" y="2560954"/>
            <a:ext cx="1683877" cy="32667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8137" y="2884244"/>
            <a:ext cx="1684777" cy="32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2249" y="2576456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0265" y="2910254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67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체크카드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신용카드</a:t>
            </a: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106509"/>
            <a:ext cx="5810250" cy="739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거래 내역 조회 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5893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정보 조회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23328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8569" y="2556804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1816" y="2560954"/>
            <a:ext cx="1683877" cy="32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8138" y="2884244"/>
            <a:ext cx="1677556" cy="3274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2249" y="2576456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0265" y="2910254"/>
            <a:ext cx="145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0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고객별 카드 보유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1971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552339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7933" y="2881371"/>
            <a:ext cx="1043249" cy="33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597008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914311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94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관리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</a:t>
            </a:r>
            <a:r>
              <a:rPr lang="ko-KR" altLang="en-US" noProof="1" smtClean="0"/>
              <a:t>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365" y="2683759"/>
            <a:ext cx="2077989" cy="1179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</a:t>
            </a:r>
            <a:r>
              <a:rPr lang="ko-KR" altLang="en-US" noProof="1" smtClean="0"/>
              <a:t>관리 </a:t>
            </a:r>
            <a:r>
              <a:rPr lang="en-US" altLang="ko-KR" noProof="1" smtClean="0"/>
              <a:t>&gt;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43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조회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552339"/>
            <a:ext cx="1042692" cy="33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7933" y="2881371"/>
            <a:ext cx="1043249" cy="3328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597008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914311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78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고객별 대출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38244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 smtClean="0"/>
              <a:t>Logout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58226" y="1527659"/>
            <a:ext cx="6675120" cy="431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58226" y="1527660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5934" y="1545672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292651" y="2256870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495439" y="30461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504491" y="362108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>
            <a:off x="3074672" y="3009650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3338371" y="4182036"/>
            <a:ext cx="1438288" cy="366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48034" y="41649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514" y="2175227"/>
            <a:ext cx="1023195" cy="58944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92" y="4716746"/>
            <a:ext cx="5835794" cy="943107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3074672" y="3575708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19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4549</Words>
  <Application>Microsoft Office PowerPoint</Application>
  <PresentationFormat>와이드스크린</PresentationFormat>
  <Paragraphs>1778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78</cp:revision>
  <dcterms:created xsi:type="dcterms:W3CDTF">2020-03-11T07:50:10Z</dcterms:created>
  <dcterms:modified xsi:type="dcterms:W3CDTF">2020-03-27T00:43:16Z</dcterms:modified>
</cp:coreProperties>
</file>