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92" r:id="rId3"/>
    <p:sldId id="305" r:id="rId4"/>
    <p:sldId id="306" r:id="rId5"/>
    <p:sldId id="300" r:id="rId6"/>
    <p:sldId id="296" r:id="rId7"/>
    <p:sldId id="301" r:id="rId8"/>
    <p:sldId id="302" r:id="rId9"/>
    <p:sldId id="299" r:id="rId10"/>
    <p:sldId id="303" r:id="rId11"/>
    <p:sldId id="304" r:id="rId12"/>
    <p:sldId id="287" r:id="rId13"/>
    <p:sldId id="288" r:id="rId14"/>
    <p:sldId id="289" r:id="rId15"/>
    <p:sldId id="290" r:id="rId16"/>
    <p:sldId id="279" r:id="rId17"/>
    <p:sldId id="260" r:id="rId18"/>
    <p:sldId id="265" r:id="rId19"/>
    <p:sldId id="284" r:id="rId20"/>
    <p:sldId id="270" r:id="rId21"/>
    <p:sldId id="282" r:id="rId22"/>
    <p:sldId id="268" r:id="rId23"/>
    <p:sldId id="280" r:id="rId24"/>
    <p:sldId id="281" r:id="rId25"/>
    <p:sldId id="277" r:id="rId26"/>
    <p:sldId id="267" r:id="rId27"/>
    <p:sldId id="278" r:id="rId28"/>
    <p:sldId id="283" r:id="rId29"/>
    <p:sldId id="285" r:id="rId30"/>
    <p:sldId id="286" r:id="rId31"/>
    <p:sldId id="273" r:id="rId32"/>
    <p:sldId id="272" r:id="rId33"/>
    <p:sldId id="274" r:id="rId34"/>
    <p:sldId id="275" r:id="rId35"/>
    <p:sldId id="276" r:id="rId36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22B"/>
    <a:srgbClr val="F4F6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50B65-5A68-490B-8DBF-B9E79894F64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816C0-39D7-4F9C-A004-39D17C170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8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1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1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4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1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2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3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4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C777-C3C5-4832-B2BE-D98863DEEE0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69D9-2E7B-46E0-AD19-A0A51D77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22140" y="2232802"/>
            <a:ext cx="5791200" cy="3334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12331" y="3500598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User Id :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63133" y="4007025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 :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173219" y="3500599"/>
            <a:ext cx="1099127" cy="885099"/>
          </a:xfrm>
          <a:prstGeom prst="rect">
            <a:avLst/>
          </a:prstGeom>
          <a:solidFill>
            <a:srgbClr val="12422B"/>
          </a:solidFill>
          <a:ln>
            <a:solidFill>
              <a:srgbClr val="1242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374674" y="3758482"/>
            <a:ext cx="79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Login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34067" y="3500598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34067" y="3996677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5" y="2547865"/>
            <a:ext cx="579269" cy="579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7016" y="2682034"/>
            <a:ext cx="27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Welcome!!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50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01449" y="2375755"/>
            <a:ext cx="4361551" cy="3047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01449" y="2375755"/>
            <a:ext cx="4361551" cy="28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01449" y="2387600"/>
            <a:ext cx="177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수정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40580" y="2862083"/>
            <a:ext cx="4008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코드</a:t>
            </a:r>
            <a:endParaRPr lang="en-US" altLang="ko-KR" sz="1400" dirty="0" smtClean="0"/>
          </a:p>
          <a:p>
            <a:r>
              <a:rPr lang="ko-KR" altLang="en-US" sz="1400" dirty="0" smtClean="0"/>
              <a:t>      이름</a:t>
            </a:r>
            <a:endParaRPr lang="en-US" altLang="ko-KR" sz="1400" dirty="0" smtClean="0"/>
          </a:p>
          <a:p>
            <a:r>
              <a:rPr lang="ko-KR" altLang="en-US" sz="1400" dirty="0" smtClean="0"/>
              <a:t>      직책</a:t>
            </a:r>
            <a:endParaRPr lang="en-US" altLang="ko-KR" sz="1400" dirty="0" smtClean="0"/>
          </a:p>
          <a:p>
            <a:r>
              <a:rPr lang="ko-KR" altLang="en-US" sz="1400" dirty="0" smtClean="0"/>
              <a:t>      권한</a:t>
            </a:r>
            <a:endParaRPr lang="en-US" altLang="ko-KR" sz="1400" dirty="0" smtClean="0"/>
          </a:p>
          <a:p>
            <a:r>
              <a:rPr lang="ko-KR" altLang="en-US" sz="1400" dirty="0" smtClean="0"/>
              <a:t>      월급</a:t>
            </a:r>
            <a:endParaRPr lang="en-US" altLang="ko-KR" sz="1400" dirty="0" smtClean="0"/>
          </a:p>
          <a:p>
            <a:r>
              <a:rPr lang="ko-KR" altLang="en-US" sz="1400" dirty="0" smtClean="0"/>
              <a:t>   연락처</a:t>
            </a:r>
            <a:endParaRPr lang="en-US" altLang="ko-KR" sz="1400" dirty="0" smtClean="0"/>
          </a:p>
          <a:p>
            <a:r>
              <a:rPr lang="ko-KR" altLang="en-US" sz="1400" dirty="0" smtClean="0"/>
              <a:t>   아이디</a:t>
            </a:r>
            <a:endParaRPr lang="en-US" altLang="ko-KR" sz="1400" dirty="0" smtClean="0"/>
          </a:p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795020" y="2916928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95833" y="3128381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92925" y="3340004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90181" y="3558008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790181" y="3777894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90181" y="3998049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790181" y="4211541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790181" y="4424347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76615" y="4959153"/>
            <a:ext cx="88265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69973" y="4953000"/>
            <a:ext cx="749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6791855" y="4948442"/>
            <a:ext cx="88265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020931" y="4948442"/>
            <a:ext cx="66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01449" y="2375755"/>
            <a:ext cx="4361551" cy="3047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01449" y="2375755"/>
            <a:ext cx="4361551" cy="28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01449" y="2387600"/>
            <a:ext cx="177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삭제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40580" y="2862083"/>
            <a:ext cx="4008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코드</a:t>
            </a:r>
            <a:endParaRPr lang="en-US" altLang="ko-KR" sz="1400" dirty="0" smtClean="0"/>
          </a:p>
          <a:p>
            <a:r>
              <a:rPr lang="ko-KR" altLang="en-US" sz="1400" dirty="0" smtClean="0"/>
              <a:t>      이름</a:t>
            </a:r>
            <a:endParaRPr lang="en-US" altLang="ko-KR" sz="1400" dirty="0" smtClean="0"/>
          </a:p>
          <a:p>
            <a:r>
              <a:rPr lang="ko-KR" altLang="en-US" sz="1400" dirty="0" smtClean="0"/>
              <a:t>      직책</a:t>
            </a:r>
            <a:endParaRPr lang="en-US" altLang="ko-KR" sz="1400" dirty="0" smtClean="0"/>
          </a:p>
          <a:p>
            <a:r>
              <a:rPr lang="ko-KR" altLang="en-US" sz="1400" dirty="0" smtClean="0"/>
              <a:t>      권한</a:t>
            </a:r>
            <a:endParaRPr lang="en-US" altLang="ko-KR" sz="1400" dirty="0" smtClean="0"/>
          </a:p>
          <a:p>
            <a:r>
              <a:rPr lang="ko-KR" altLang="en-US" sz="1400" dirty="0" smtClean="0"/>
              <a:t>      월급</a:t>
            </a:r>
            <a:endParaRPr lang="en-US" altLang="ko-KR" sz="1400" dirty="0" smtClean="0"/>
          </a:p>
          <a:p>
            <a:r>
              <a:rPr lang="ko-KR" altLang="en-US" sz="1400" dirty="0" smtClean="0"/>
              <a:t>   연락처</a:t>
            </a:r>
            <a:endParaRPr lang="en-US" altLang="ko-KR" sz="1400" dirty="0" smtClean="0"/>
          </a:p>
          <a:p>
            <a:r>
              <a:rPr lang="ko-KR" altLang="en-US" sz="1400" dirty="0" smtClean="0"/>
              <a:t>   아이디</a:t>
            </a:r>
            <a:endParaRPr lang="en-US" altLang="ko-KR" sz="1400" dirty="0" smtClean="0"/>
          </a:p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795020" y="2916928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95833" y="3128381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92925" y="3340004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90181" y="3558008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790181" y="3777894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90181" y="3998049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790181" y="4211541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790181" y="4424347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76615" y="4959153"/>
            <a:ext cx="88265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69973" y="4953000"/>
            <a:ext cx="749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6791855" y="4948442"/>
            <a:ext cx="88265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020931" y="4948442"/>
            <a:ext cx="66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7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사원정보조회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6858466" y="2273708"/>
            <a:ext cx="2224590" cy="460256"/>
          </a:xfrm>
          <a:prstGeom prst="rect">
            <a:avLst/>
          </a:prstGeom>
          <a:solidFill>
            <a:srgbClr val="12422B"/>
          </a:solidFill>
          <a:ln>
            <a:solidFill>
              <a:srgbClr val="1242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4462096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4618182" y="2349947"/>
            <a:ext cx="187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업무 정보 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9758" y="3029499"/>
            <a:ext cx="4985078" cy="261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241310" y="2349947"/>
            <a:ext cx="178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현황 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사원정보조회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사원정보조회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6858466" y="2273708"/>
            <a:ext cx="2224590" cy="460256"/>
          </a:xfrm>
          <a:prstGeom prst="rect">
            <a:avLst/>
          </a:prstGeom>
          <a:solidFill>
            <a:srgbClr val="12422B"/>
          </a:solidFill>
          <a:ln>
            <a:solidFill>
              <a:srgbClr val="1242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4462096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4618182" y="2349947"/>
            <a:ext cx="187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 업무 정보 조회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9758" y="3029499"/>
            <a:ext cx="4985078" cy="261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241310" y="2349947"/>
            <a:ext cx="178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현황 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20800" y="277091"/>
            <a:ext cx="485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사원정보조회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사원 업무 정보 조회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582169" y="3202388"/>
            <a:ext cx="4450995" cy="229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581238" y="3513117"/>
            <a:ext cx="4448492" cy="3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5055" y="3232819"/>
            <a:ext cx="449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사원번호  사원이름   직책    실적      보너스        담당 </a:t>
            </a:r>
            <a:r>
              <a:rPr lang="en-US" altLang="ko-KR" sz="1200" dirty="0" smtClean="0"/>
              <a:t>VIP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5301675" y="3205018"/>
            <a:ext cx="9236" cy="229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12877" y="3214347"/>
            <a:ext cx="9236" cy="229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534730" y="3203116"/>
            <a:ext cx="9236" cy="229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7051965" y="3214301"/>
            <a:ext cx="9236" cy="229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949733" y="3203116"/>
            <a:ext cx="9236" cy="229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63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사원정보조회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6858466" y="2273708"/>
            <a:ext cx="2224590" cy="460256"/>
          </a:xfrm>
          <a:prstGeom prst="rect">
            <a:avLst/>
          </a:prstGeom>
          <a:solidFill>
            <a:srgbClr val="12422B"/>
          </a:solidFill>
          <a:ln>
            <a:solidFill>
              <a:srgbClr val="1242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4462096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4618182" y="2349947"/>
            <a:ext cx="187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업무 정보 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9758" y="3029499"/>
            <a:ext cx="4985078" cy="261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241310" y="2349947"/>
            <a:ext cx="178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 현황 조회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20800" y="277091"/>
            <a:ext cx="485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사원정보조회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사원 현황 조회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582169" y="3202388"/>
            <a:ext cx="4450995" cy="229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18182" y="3356919"/>
            <a:ext cx="4341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전체 직원 수</a:t>
            </a:r>
            <a:endParaRPr lang="en-US" altLang="ko-KR" sz="1600" dirty="0" smtClean="0"/>
          </a:p>
          <a:p>
            <a:r>
              <a:rPr lang="ko-KR" altLang="en-US" sz="1600" dirty="0" smtClean="0"/>
              <a:t>부서별 직원 수</a:t>
            </a:r>
            <a:endParaRPr lang="en-US" altLang="ko-KR" sz="1600" dirty="0" smtClean="0"/>
          </a:p>
          <a:p>
            <a:r>
              <a:rPr lang="ko-KR" altLang="en-US" sz="1600" dirty="0" smtClean="0"/>
              <a:t>직급별 직원 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등급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연간 급여 총액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월별 급여 총액</a:t>
            </a:r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사원 별 실적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보너스 액수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보너스 총액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777018" y="4978400"/>
            <a:ext cx="1136073" cy="397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사원권한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사원권한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1279236" cy="1122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6" name="직선 연결선 25"/>
          <p:cNvCxnSpPr/>
          <p:nvPr/>
        </p:nvCxnSpPr>
        <p:spPr>
          <a:xfrm>
            <a:off x="6811819" y="4239214"/>
            <a:ext cx="127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82690" y="3906551"/>
            <a:ext cx="99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권한추가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982691" y="4292645"/>
            <a:ext cx="1108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권한수정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982691" y="4685052"/>
            <a:ext cx="9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권한삭제</a:t>
            </a:r>
            <a:endParaRPr lang="en-US" altLang="ko-KR" sz="1400" dirty="0" smtClean="0"/>
          </a:p>
        </p:txBody>
      </p:sp>
      <p:cxnSp>
        <p:nvCxnSpPr>
          <p:cNvPr id="30" name="직선 연결선 29"/>
          <p:cNvCxnSpPr/>
          <p:nvPr/>
        </p:nvCxnSpPr>
        <p:spPr>
          <a:xfrm>
            <a:off x="6811819" y="4627226"/>
            <a:ext cx="12859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사원권한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5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0900" y="340826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&gt; </a:t>
            </a:r>
            <a:r>
              <a:rPr lang="ko-KR" altLang="en-US" dirty="0" smtClean="0"/>
              <a:t>로그인 성공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0908" y="399780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735844" y="2779615"/>
            <a:ext cx="352271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님이 로그인 하셨습니다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8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414" y="353323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67934" y="413875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94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7938" y="3395158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1269" y="4060439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고객 추가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681718" y="2227673"/>
            <a:ext cx="1877372" cy="26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80221" y="2663432"/>
            <a:ext cx="1888064" cy="29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93411" y="3138435"/>
            <a:ext cx="1877372" cy="28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576816" y="2836509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61417" y="2221261"/>
            <a:ext cx="738885" cy="270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906996" y="2253894"/>
            <a:ext cx="610928" cy="208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04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개인정보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253" y="347142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584" y="413670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53165" y="1918713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고객 추가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9997" y="2770583"/>
            <a:ext cx="236192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1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22140" y="2232802"/>
            <a:ext cx="5791200" cy="3334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12331" y="3500598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User Id :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63133" y="4007025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 :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173220" y="3500600"/>
            <a:ext cx="972634" cy="847110"/>
          </a:xfrm>
          <a:prstGeom prst="rect">
            <a:avLst/>
          </a:prstGeom>
          <a:solidFill>
            <a:srgbClr val="12422B"/>
          </a:solidFill>
          <a:ln>
            <a:solidFill>
              <a:srgbClr val="1242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374674" y="3758482"/>
            <a:ext cx="699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Login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34067" y="3500598"/>
            <a:ext cx="1740933" cy="38222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34067" y="3996677"/>
            <a:ext cx="1740933" cy="38222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5" y="2547865"/>
            <a:ext cx="554407" cy="554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7016" y="2682034"/>
            <a:ext cx="246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Welcome!!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996693" y="1992637"/>
            <a:ext cx="4598667" cy="2571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직사각형 28"/>
          <p:cNvSpPr/>
          <p:nvPr/>
        </p:nvSpPr>
        <p:spPr>
          <a:xfrm>
            <a:off x="3996694" y="1997222"/>
            <a:ext cx="4596902" cy="18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32703" y="2836090"/>
            <a:ext cx="3117306" cy="247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님이 로그인 하셨습니다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40068" y="4010638"/>
            <a:ext cx="672830" cy="327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109059" y="4037339"/>
            <a:ext cx="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969986" y="1975780"/>
            <a:ext cx="1199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8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8423" y="3426665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21754" y="409194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수정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971309" y="2241244"/>
            <a:ext cx="2361928" cy="25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69811" y="2677002"/>
            <a:ext cx="2375379" cy="29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83002" y="3152005"/>
            <a:ext cx="2361928" cy="27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75573" y="287505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개인정보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253" y="347142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584" y="413670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53165" y="1918713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수정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9997" y="2770583"/>
            <a:ext cx="236192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0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0900" y="340826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0908" y="399780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삭제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190415" y="2638628"/>
            <a:ext cx="2677255" cy="6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</a:t>
            </a:r>
            <a:r>
              <a:rPr lang="en-US" altLang="ko-KR" dirty="0" smtClean="0">
                <a:solidFill>
                  <a:schemeClr val="tx1"/>
                </a:solidFill>
              </a:rPr>
              <a:t>xx </a:t>
            </a:r>
            <a:r>
              <a:rPr lang="ko-KR" altLang="en-US" dirty="0" smtClean="0">
                <a:solidFill>
                  <a:schemeClr val="tx1"/>
                </a:solidFill>
              </a:rPr>
              <a:t>고객님의 정보를 삭제하시겠습니까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707764" y="4159019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43291" y="4178060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6776" y="4167616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12303" y="4186657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3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고객 개인정보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0900" y="340826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0908" y="399780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삭제</a:t>
            </a:r>
            <a:endParaRPr lang="en-US" altLang="ko-KR" sz="10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07764" y="4159019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43291" y="4178060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6776" y="4167616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12303" y="4186657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832018" y="2832574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User Id :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82820" y="3339001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 :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153754" y="2832574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53754" y="3328653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811795" y="2276749"/>
            <a:ext cx="3370815" cy="30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아이디와 비밀번호를 재입력해주세요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개인정보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253" y="347142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584" y="413670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53165" y="1918713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삭제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9997" y="2770583"/>
            <a:ext cx="236192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81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414" y="353323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67934" y="413875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통계조회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69757" y="2158976"/>
            <a:ext cx="5022523" cy="348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2169" y="2349947"/>
            <a:ext cx="4545355" cy="3145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77018" y="4978400"/>
            <a:ext cx="1136073" cy="397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7584" y="2827343"/>
            <a:ext cx="4341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적금 건수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월별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연도별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출금 건수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월별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연도별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예금 총 금액</a:t>
            </a:r>
            <a:endParaRPr lang="en-US" altLang="ko-KR" sz="1600" dirty="0" smtClean="0"/>
          </a:p>
          <a:p>
            <a:r>
              <a:rPr lang="ko-KR" altLang="en-US" sz="1600" dirty="0" smtClean="0"/>
              <a:t>대출 총 금액</a:t>
            </a:r>
            <a:endParaRPr lang="en-US" altLang="ko-KR" sz="1600" dirty="0" smtClean="0"/>
          </a:p>
          <a:p>
            <a:r>
              <a:rPr lang="ko-KR" altLang="en-US" sz="1600" dirty="0" smtClean="0"/>
              <a:t>적금 총 금액</a:t>
            </a:r>
            <a:endParaRPr lang="en-US" altLang="ko-KR" sz="1600" dirty="0" smtClean="0"/>
          </a:p>
          <a:p>
            <a:r>
              <a:rPr lang="ko-KR" altLang="en-US" sz="1600" dirty="0" smtClean="0"/>
              <a:t>총 고객 숫자</a:t>
            </a:r>
            <a:endParaRPr lang="en-US" altLang="ko-KR" sz="1600" dirty="0" smtClean="0"/>
          </a:p>
          <a:p>
            <a:r>
              <a:rPr lang="ko-KR" altLang="en-US" sz="1600" dirty="0" smtClean="0"/>
              <a:t>전체 고객 대비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고객 비율</a:t>
            </a:r>
            <a:endParaRPr lang="en-US" altLang="ko-KR" sz="1600" dirty="0" smtClean="0"/>
          </a:p>
          <a:p>
            <a:r>
              <a:rPr lang="ko-KR" altLang="en-US" sz="1600" dirty="0" smtClean="0"/>
              <a:t>등급별 고객 숫자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5176331" y="2420990"/>
            <a:ext cx="3270976" cy="307777"/>
            <a:chOff x="5467532" y="2397934"/>
            <a:chExt cx="3270976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5467532" y="2397934"/>
              <a:ext cx="3270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  <a:latin typeface="+mj-lt"/>
                </a:rPr>
                <a:t>항목 선택 후 조회 </a:t>
              </a:r>
              <a:r>
                <a:rPr lang="en-US" altLang="ko-KR" sz="1400" dirty="0" smtClean="0">
                  <a:solidFill>
                    <a:srgbClr val="C00000"/>
                  </a:solidFill>
                  <a:latin typeface="+mj-lt"/>
                </a:rPr>
                <a:t>        </a:t>
              </a:r>
              <a:r>
                <a:rPr lang="ko-KR" altLang="en-US" sz="1400" dirty="0" smtClean="0">
                  <a:solidFill>
                    <a:srgbClr val="C00000"/>
                  </a:solidFill>
                  <a:latin typeface="+mj-lt"/>
                </a:rPr>
                <a:t>팝업 창 출력</a:t>
              </a:r>
              <a:endParaRPr lang="ko-KR" altLang="en-US" sz="14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7149570" y="2543537"/>
              <a:ext cx="247135" cy="3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5573" y="34545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상품명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28904" y="3984868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2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7938" y="3395158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1269" y="4060439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상품 추가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681718" y="2227673"/>
            <a:ext cx="1877372" cy="26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80221" y="2663432"/>
            <a:ext cx="1888064" cy="29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93411" y="3138435"/>
            <a:ext cx="1877372" cy="28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050409" cy="3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576816" y="2836509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61417" y="2221261"/>
            <a:ext cx="738885" cy="270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906996" y="2253894"/>
            <a:ext cx="610928" cy="208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r>
              <a:rPr lang="ko-KR" altLang="en-US" sz="1400" dirty="0" smtClean="0">
                <a:solidFill>
                  <a:schemeClr val="accent4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253" y="347142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accent4"/>
                </a:solidFill>
              </a:rPr>
              <a:t>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584" y="413670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53165" y="1918713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상품 추가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9997" y="2770583"/>
            <a:ext cx="236192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5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0900" y="340826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0908" y="399780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삭제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190415" y="2638628"/>
            <a:ext cx="2677255" cy="6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XX </a:t>
            </a:r>
            <a:r>
              <a:rPr lang="ko-KR" altLang="en-US" dirty="0" smtClean="0">
                <a:solidFill>
                  <a:schemeClr val="tx1"/>
                </a:solidFill>
              </a:rPr>
              <a:t>상품의 정보를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707764" y="4159019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43291" y="4178060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6776" y="4167616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12303" y="4186657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9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2865" y="1980615"/>
            <a:ext cx="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69644" y="1980615"/>
            <a:ext cx="99677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60510" y="2032001"/>
            <a:ext cx="86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20148" y="4734040"/>
            <a:ext cx="438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807868" y="3019604"/>
            <a:ext cx="33619" cy="708496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50357" y="2996059"/>
            <a:ext cx="88714" cy="48771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719610" y="3787729"/>
            <a:ext cx="1" cy="89622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5776913" y="3017488"/>
            <a:ext cx="303214" cy="6878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5705670" y="3029128"/>
            <a:ext cx="1078672" cy="782057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748427" y="3027715"/>
            <a:ext cx="1037133" cy="760014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72860" y="3764259"/>
            <a:ext cx="1" cy="89622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115175" y="3909060"/>
            <a:ext cx="514129" cy="736179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534795" y="3356919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780281" y="3355090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534795" y="3586972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780397" y="3586971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0900" y="340826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0908" y="399780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삭제</a:t>
            </a:r>
            <a:endParaRPr lang="en-US" altLang="ko-KR" sz="10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07764" y="4159019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43291" y="4178060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6776" y="4167616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12303" y="4186657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832018" y="2832574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User Id :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82820" y="3339001"/>
            <a:ext cx="1270934" cy="37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 :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153754" y="2832574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53754" y="3328653"/>
            <a:ext cx="1967345" cy="3993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811795" y="2276749"/>
            <a:ext cx="3370815" cy="30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아이디와 비밀번호를 재입력해주세요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6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253" y="347142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584" y="413670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53165" y="1918713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삭제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9997" y="2770583"/>
            <a:ext cx="2361928" cy="25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02717" y="4171338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38244" y="4190379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5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3748" y="3460118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고객 상품관리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17079" y="4125399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입출금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수정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971309" y="2241244"/>
            <a:ext cx="2361928" cy="25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69811" y="2677002"/>
            <a:ext cx="2375379" cy="29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83002" y="3152005"/>
            <a:ext cx="2361928" cy="27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01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584" y="3533232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75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입금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출금</a:t>
            </a:r>
            <a:endParaRPr lang="ko-KR" altLang="en-US" sz="14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02593" y="413875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입출금 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36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5573" y="3426665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28904" y="4091946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입출금 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입금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971309" y="2241244"/>
            <a:ext cx="2361928" cy="25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69811" y="2677002"/>
            <a:ext cx="2375379" cy="29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83002" y="3152005"/>
            <a:ext cx="2361928" cy="27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고객명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입금 금액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입금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6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96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고객정보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574" y="2273708"/>
            <a:ext cx="142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개인정보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7597" y="3519817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상품관리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고객명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연결선 26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50928" y="4103114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입출금 관리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9834" y="1936162"/>
            <a:ext cx="5196733" cy="268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899834" y="1940747"/>
            <a:ext cx="5194739" cy="19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9008" y="1920671"/>
            <a:ext cx="147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입금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971309" y="2241244"/>
            <a:ext cx="2361928" cy="25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69811" y="2677002"/>
            <a:ext cx="2375379" cy="29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83002" y="3152005"/>
            <a:ext cx="2361928" cy="27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62457" y="4199060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07501" y="2228420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고객명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1264" y="2686316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</a:t>
            </a:r>
            <a:r>
              <a:rPr lang="ko-KR" altLang="en-US" dirty="0" smtClean="0">
                <a:solidFill>
                  <a:schemeClr val="tx1"/>
                </a:solidFill>
              </a:rPr>
              <a:t>금 금액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48034" y="3152005"/>
            <a:ext cx="1321523" cy="30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20858" y="4192987"/>
            <a:ext cx="523666" cy="30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8035" y="4214328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</a:t>
            </a:r>
            <a:r>
              <a:rPr lang="ko-KR" altLang="en-US" sz="800" dirty="0" smtClean="0">
                <a:solidFill>
                  <a:schemeClr val="tx1"/>
                </a:solidFill>
              </a:rPr>
              <a:t>금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50845" y="4217866"/>
            <a:ext cx="452612" cy="25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75573" y="2903470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고객 통계조회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9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72865" y="1980615"/>
            <a:ext cx="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님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8369644" y="1980615"/>
            <a:ext cx="99677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460510" y="2032001"/>
            <a:ext cx="86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820148" y="4734040"/>
            <a:ext cx="438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5807868" y="3019604"/>
            <a:ext cx="33619" cy="708496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050357" y="2996059"/>
            <a:ext cx="88714" cy="48771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719610" y="3787729"/>
            <a:ext cx="1" cy="89622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776913" y="3017488"/>
            <a:ext cx="303214" cy="6878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5705670" y="3029128"/>
            <a:ext cx="1078672" cy="782057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748427" y="3027715"/>
            <a:ext cx="1037133" cy="760014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772860" y="3764259"/>
            <a:ext cx="1" cy="896220"/>
          </a:xfrm>
          <a:prstGeom prst="line">
            <a:avLst/>
          </a:prstGeom>
          <a:ln w="63500">
            <a:solidFill>
              <a:srgbClr val="12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115175" y="3909060"/>
            <a:ext cx="514129" cy="736179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34795" y="3356919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80281" y="3355090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534795" y="3586972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780397" y="3586971"/>
            <a:ext cx="213632" cy="200757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4826933" y="350501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500340" y="350501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5167745" y="353360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899563" y="351906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4850355" y="2663722"/>
            <a:ext cx="2881746" cy="1773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850355" y="2605285"/>
            <a:ext cx="2881746" cy="28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386545" y="3329990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권한이 없습니다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007581" y="3891099"/>
            <a:ext cx="626421" cy="354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074797" y="3932289"/>
            <a:ext cx="55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54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92578" y="3604260"/>
            <a:ext cx="4728562" cy="1965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92578" y="3634740"/>
            <a:ext cx="4728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코드    이름    직책      권한   월급     연락처    아이디     비밀번호       부서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487658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78751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80501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171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2117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76456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55704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92578" y="3881110"/>
            <a:ext cx="472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30330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0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508" y="3602182"/>
            <a:ext cx="435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장현서 사원정보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38130" y="2349947"/>
            <a:ext cx="18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장현서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428801" y="3908275"/>
            <a:ext cx="4752677" cy="1280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62097" y="3931921"/>
            <a:ext cx="4805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코드    이름     직책     권한     월급     연락처    아이디     비밀번호     부서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4904508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420102" y="4178290"/>
            <a:ext cx="4752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537950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86718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30914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6770507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734546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790934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8663725" y="3908275"/>
            <a:ext cx="0" cy="12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92578" y="3604260"/>
            <a:ext cx="4728562" cy="1965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92578" y="3634740"/>
            <a:ext cx="4728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코드    이름    직책      권한   월급     연락처    아이디     비밀번호       부서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487658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78751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80501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171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2117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76456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55704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92578" y="3881110"/>
            <a:ext cx="472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30330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8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92578" y="3604260"/>
            <a:ext cx="4728562" cy="1965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92578" y="3634740"/>
            <a:ext cx="4728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코드    이름    직책      권한   월급     연락처    아이디     비밀번호       부서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487658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78751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80501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171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211768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76456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55704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92578" y="3881110"/>
            <a:ext cx="472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303305" y="360426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36" y="3731110"/>
            <a:ext cx="508104" cy="508104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6811819" y="3869932"/>
            <a:ext cx="845126" cy="11321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1" name="직선 연결선 50"/>
          <p:cNvCxnSpPr/>
          <p:nvPr/>
        </p:nvCxnSpPr>
        <p:spPr>
          <a:xfrm>
            <a:off x="6811819" y="4239214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82691" y="3906551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982691" y="4292645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982691" y="4685052"/>
            <a:ext cx="6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cxnSp>
        <p:nvCxnSpPr>
          <p:cNvPr id="55" name="직선 연결선 54"/>
          <p:cNvCxnSpPr/>
          <p:nvPr/>
        </p:nvCxnSpPr>
        <p:spPr>
          <a:xfrm>
            <a:off x="6811819" y="4623235"/>
            <a:ext cx="845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7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37254" y="889687"/>
            <a:ext cx="6960973" cy="493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37254" y="1219200"/>
            <a:ext cx="6960973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573" y="886388"/>
            <a:ext cx="36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4" y="1219200"/>
            <a:ext cx="1840782" cy="69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5" y="1229290"/>
            <a:ext cx="5120191" cy="68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2096" y="1554234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사원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545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879" y="1546380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사원권한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7254" y="1915712"/>
            <a:ext cx="1462091" cy="3908440"/>
          </a:xfrm>
          <a:prstGeom prst="rect">
            <a:avLst/>
          </a:prstGeom>
          <a:solidFill>
            <a:srgbClr val="124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35563" y="227370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사원검색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2331" y="2894611"/>
            <a:ext cx="13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사원정보조회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9758" y="2083127"/>
            <a:ext cx="4985078" cy="778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6805140" y="2273708"/>
            <a:ext cx="2224590" cy="4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392578" y="2273708"/>
            <a:ext cx="2224590" cy="460256"/>
          </a:xfrm>
          <a:prstGeom prst="rect">
            <a:avLst/>
          </a:prstGeom>
          <a:solidFill>
            <a:srgbClr val="124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832018" y="2349947"/>
            <a:ext cx="193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사원 이름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733" y="3028767"/>
            <a:ext cx="1227532" cy="33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140" y="3028767"/>
            <a:ext cx="1285915" cy="336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5472545" y="3057359"/>
            <a:ext cx="88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4363" y="3042817"/>
            <a:ext cx="77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69758" y="3482109"/>
            <a:ext cx="4985078" cy="2161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20800" y="27709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사원검색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01449" y="2375755"/>
            <a:ext cx="4361551" cy="3047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01449" y="2375755"/>
            <a:ext cx="4361551" cy="28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01449" y="2387600"/>
            <a:ext cx="177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추가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40580" y="2862083"/>
            <a:ext cx="4008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코드</a:t>
            </a:r>
            <a:endParaRPr lang="en-US" altLang="ko-KR" sz="1400" dirty="0" smtClean="0"/>
          </a:p>
          <a:p>
            <a:r>
              <a:rPr lang="ko-KR" altLang="en-US" sz="1400" dirty="0" smtClean="0"/>
              <a:t>      이름</a:t>
            </a:r>
            <a:endParaRPr lang="en-US" altLang="ko-KR" sz="1400" dirty="0" smtClean="0"/>
          </a:p>
          <a:p>
            <a:r>
              <a:rPr lang="ko-KR" altLang="en-US" sz="1400" dirty="0" smtClean="0"/>
              <a:t>      직책</a:t>
            </a:r>
            <a:endParaRPr lang="en-US" altLang="ko-KR" sz="1400" dirty="0" smtClean="0"/>
          </a:p>
          <a:p>
            <a:r>
              <a:rPr lang="ko-KR" altLang="en-US" sz="1400" dirty="0" smtClean="0"/>
              <a:t>      권한</a:t>
            </a:r>
            <a:endParaRPr lang="en-US" altLang="ko-KR" sz="1400" dirty="0" smtClean="0"/>
          </a:p>
          <a:p>
            <a:r>
              <a:rPr lang="ko-KR" altLang="en-US" sz="1400" dirty="0" smtClean="0"/>
              <a:t>      월급</a:t>
            </a:r>
            <a:endParaRPr lang="en-US" altLang="ko-KR" sz="1400" dirty="0" smtClean="0"/>
          </a:p>
          <a:p>
            <a:r>
              <a:rPr lang="ko-KR" altLang="en-US" sz="1400" dirty="0" smtClean="0"/>
              <a:t>   연락처</a:t>
            </a:r>
            <a:endParaRPr lang="en-US" altLang="ko-KR" sz="1400" dirty="0" smtClean="0"/>
          </a:p>
          <a:p>
            <a:r>
              <a:rPr lang="ko-KR" altLang="en-US" sz="1400" dirty="0" smtClean="0"/>
              <a:t>   아이디</a:t>
            </a:r>
            <a:endParaRPr lang="en-US" altLang="ko-KR" sz="1400" dirty="0" smtClean="0"/>
          </a:p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795020" y="2916928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95833" y="3128381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92925" y="3340004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90181" y="3558008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790181" y="3777894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90181" y="3998049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790181" y="4211541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790181" y="4424347"/>
            <a:ext cx="189483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76615" y="4959153"/>
            <a:ext cx="88265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69973" y="4953000"/>
            <a:ext cx="749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6791855" y="4948442"/>
            <a:ext cx="882650" cy="24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020931" y="4948442"/>
            <a:ext cx="66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19201"/>
            <a:ext cx="1844386" cy="69651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54" y="1621382"/>
            <a:ext cx="1834079" cy="29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88054" y="1606377"/>
            <a:ext cx="175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F6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Trustworthy YN Bank</a:t>
            </a:r>
            <a:endParaRPr lang="ko-KR" altLang="en-US" sz="1000" b="1" dirty="0">
              <a:solidFill>
                <a:srgbClr val="F4F6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3" y="1237127"/>
            <a:ext cx="1486107" cy="43850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613673" y="1323975"/>
            <a:ext cx="320027" cy="29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51399" y="1308100"/>
            <a:ext cx="50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242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</a:t>
            </a:r>
            <a:endParaRPr lang="ko-KR" altLang="en-US" sz="1600" dirty="0">
              <a:solidFill>
                <a:srgbClr val="1242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3274" y="1308158"/>
            <a:ext cx="77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1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1335</Words>
  <Application>Microsoft Office PowerPoint</Application>
  <PresentationFormat>와이드스크린</PresentationFormat>
  <Paragraphs>687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함초롬돋움</vt:lpstr>
      <vt:lpstr>Arial</vt:lpstr>
      <vt:lpstr>Ebrima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75</cp:revision>
  <cp:lastPrinted>2020-02-07T11:42:07Z</cp:lastPrinted>
  <dcterms:created xsi:type="dcterms:W3CDTF">2020-02-07T10:34:55Z</dcterms:created>
  <dcterms:modified xsi:type="dcterms:W3CDTF">2020-02-16T11:33:33Z</dcterms:modified>
</cp:coreProperties>
</file>