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272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0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2" r:id="rId39"/>
    <p:sldId id="294" r:id="rId40"/>
    <p:sldId id="295" r:id="rId41"/>
    <p:sldId id="296" r:id="rId42"/>
    <p:sldId id="297" r:id="rId43"/>
    <p:sldId id="298" r:id="rId44"/>
    <p:sldId id="303" r:id="rId45"/>
    <p:sldId id="299" r:id="rId46"/>
    <p:sldId id="30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8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53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sp>
        <p:nvSpPr>
          <p:cNvPr id="53" name="TextBox 52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72" name="직사각형 71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7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169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749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24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62561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36" name="TextBox 35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60217" y="4118645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15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411694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전체 직원 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부서별 직원 비율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40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case1: success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확인되었습니다</a:t>
            </a:r>
            <a:r>
              <a:rPr lang="en-US" altLang="ko-KR" sz="1200" noProof="1" smtClean="0"/>
              <a:t>. </a:t>
            </a:r>
            <a:r>
              <a:rPr lang="ko-KR" altLang="en-US" sz="1200" noProof="1" smtClean="0"/>
              <a:t>로그인을 </a:t>
            </a:r>
            <a:r>
              <a:rPr lang="ko-KR" altLang="en-US" sz="1200" dirty="0" smtClean="0"/>
              <a:t>수행해주세요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878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4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895346" y="981075"/>
            <a:ext cx="3734554" cy="3876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95346" y="981075"/>
            <a:ext cx="3734554" cy="314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95346" y="993775"/>
            <a:ext cx="244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직원 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부서별 직원 비율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9550" y="1383030"/>
            <a:ext cx="215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Employee Pie Chart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76727" y="1647632"/>
            <a:ext cx="197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직원 수 </a:t>
            </a:r>
            <a:r>
              <a:rPr lang="en-US" altLang="ko-KR" sz="1100" dirty="0" smtClean="0"/>
              <a:t>: N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7619707" y="2074790"/>
            <a:ext cx="2229363" cy="2175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형 19"/>
          <p:cNvSpPr/>
          <p:nvPr/>
        </p:nvSpPr>
        <p:spPr>
          <a:xfrm>
            <a:off x="7601116" y="2007155"/>
            <a:ext cx="2275661" cy="2211258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66100" y="4457700"/>
            <a:ext cx="1406192" cy="273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01256" y="4506196"/>
            <a:ext cx="174157" cy="171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7691" y="4506196"/>
            <a:ext cx="174157" cy="171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406833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</a:t>
            </a:r>
            <a:endParaRPr lang="ko-KR" altLang="en-US" sz="800" noProof="1"/>
          </a:p>
        </p:txBody>
      </p:sp>
      <p:sp>
        <p:nvSpPr>
          <p:cNvPr id="28" name="TextBox 27"/>
          <p:cNvSpPr txBox="1"/>
          <p:nvPr/>
        </p:nvSpPr>
        <p:spPr>
          <a:xfrm>
            <a:off x="9011880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</a:t>
            </a:r>
            <a:endParaRPr lang="ko-KR" altLang="en-US" sz="800" noProof="1"/>
          </a:p>
        </p:txBody>
      </p:sp>
      <p:sp>
        <p:nvSpPr>
          <p:cNvPr id="29" name="TextBox 28"/>
          <p:cNvSpPr txBox="1"/>
          <p:nvPr/>
        </p:nvSpPr>
        <p:spPr>
          <a:xfrm>
            <a:off x="9545595" y="3774881"/>
            <a:ext cx="717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b%</a:t>
            </a:r>
            <a:endParaRPr lang="ko-KR" altLang="en-US" sz="800" noProof="1"/>
          </a:p>
        </p:txBody>
      </p:sp>
      <p:sp>
        <p:nvSpPr>
          <p:cNvPr id="30" name="TextBox 29"/>
          <p:cNvSpPr txBox="1"/>
          <p:nvPr/>
        </p:nvSpPr>
        <p:spPr>
          <a:xfrm>
            <a:off x="7278069" y="2258717"/>
            <a:ext cx="68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a%</a:t>
            </a:r>
            <a:endParaRPr lang="ko-KR" altLang="en-US" sz="800" noProof="1"/>
          </a:p>
        </p:txBody>
      </p:sp>
      <p:sp>
        <p:nvSpPr>
          <p:cNvPr id="31" name="직사각형 30"/>
          <p:cNvSpPr/>
          <p:nvPr/>
        </p:nvSpPr>
        <p:spPr>
          <a:xfrm>
            <a:off x="10369953" y="10410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337351" y="9299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5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사원코드                 사원이름                    직책                     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92223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사원코드                 사원이름                    직책                     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31" name="TextBox 30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35728" y="4048721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77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사원코드                 사원이름                    직책                     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6" y="4479636"/>
            <a:ext cx="867448" cy="3694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2862" y="4498111"/>
            <a:ext cx="8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1906" y="879560"/>
            <a:ext cx="9553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직책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권한</a:t>
            </a:r>
            <a:endParaRPr lang="en-US" altLang="ko-KR" sz="1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8957884" y="1017542"/>
            <a:ext cx="1341390" cy="40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967120" y="3011258"/>
            <a:ext cx="1341390" cy="39392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306" y="3010788"/>
            <a:ext cx="344295" cy="399162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60" name="직사각형 59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956087" y="1659648"/>
            <a:ext cx="1341390" cy="40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956087" y="2332836"/>
            <a:ext cx="1341390" cy="40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2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027" y="1334131"/>
            <a:ext cx="738290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1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744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651" y="1281736"/>
            <a:ext cx="747816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7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744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조회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651" y="1281736"/>
            <a:ext cx="7478169" cy="47060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268" y="955791"/>
            <a:ext cx="8362798" cy="53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1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7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신규 고객 추가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74" y="1263623"/>
            <a:ext cx="11472282" cy="47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로그인 </a:t>
            </a:r>
            <a:r>
              <a:rPr lang="ko-KR" altLang="en-US" sz="1200" dirty="0" smtClean="0"/>
              <a:t>성공하였습니다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case1: success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03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7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수정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15" y="1408894"/>
            <a:ext cx="11279192" cy="45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5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7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삭제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724" y="1291263"/>
            <a:ext cx="749722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8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7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178" y="1291263"/>
            <a:ext cx="7459116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31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8" y="418050"/>
            <a:ext cx="7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예</a:t>
            </a:r>
            <a:r>
              <a:rPr lang="en-US" altLang="ko-KR" noProof="1" smtClean="0"/>
              <a:t>/</a:t>
            </a:r>
            <a:r>
              <a:rPr lang="ko-KR" altLang="en-US" noProof="1" smtClean="0"/>
              <a:t>적금건수 조회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178" y="1291263"/>
            <a:ext cx="7459116" cy="46869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582" y="954181"/>
            <a:ext cx="9698435" cy="53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3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4097" y="425343"/>
            <a:ext cx="819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</a:t>
            </a:r>
            <a:r>
              <a:rPr lang="en-US" altLang="ko-KR" noProof="1" smtClean="0"/>
              <a:t>/</a:t>
            </a:r>
            <a:r>
              <a:rPr lang="ko-KR" altLang="en-US" noProof="1" smtClean="0"/>
              <a:t>출금 건수 조회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178" y="1291263"/>
            <a:ext cx="7459116" cy="46869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374" y="886386"/>
            <a:ext cx="8992726" cy="56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7" y="418050"/>
            <a:ext cx="88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예</a:t>
            </a:r>
            <a:r>
              <a:rPr lang="en-US" altLang="ko-KR" noProof="1" smtClean="0"/>
              <a:t>/</a:t>
            </a:r>
            <a:r>
              <a:rPr lang="ko-KR" altLang="en-US" noProof="1" smtClean="0"/>
              <a:t>적금</a:t>
            </a:r>
            <a:r>
              <a:rPr lang="en-US" altLang="ko-KR" noProof="1" smtClean="0"/>
              <a:t>/</a:t>
            </a:r>
            <a:r>
              <a:rPr lang="ko-KR" altLang="en-US" noProof="1" smtClean="0"/>
              <a:t>대출 총 금액 조회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178" y="1291263"/>
            <a:ext cx="7459116" cy="46869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17" y="1263317"/>
            <a:ext cx="11163726" cy="43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3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4417" y="418050"/>
            <a:ext cx="842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 </a:t>
            </a:r>
            <a:endParaRPr lang="en-US" altLang="ko-KR" noProof="1" smtClean="0"/>
          </a:p>
          <a:p>
            <a:r>
              <a:rPr lang="en-US" altLang="ko-KR" noProof="1" smtClean="0"/>
              <a:t>&gt; </a:t>
            </a:r>
            <a:r>
              <a:rPr lang="ko-KR" altLang="en-US" noProof="1" smtClean="0"/>
              <a:t>총 고객 숫자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전체 고객 대비 </a:t>
            </a:r>
            <a:r>
              <a:rPr lang="en-US" altLang="ko-KR" noProof="1" smtClean="0"/>
              <a:t>VIP </a:t>
            </a:r>
            <a:r>
              <a:rPr lang="ko-KR" altLang="en-US" noProof="1" smtClean="0"/>
              <a:t>고객 비율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등급별 고객 숫자 조회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178" y="1291263"/>
            <a:ext cx="7459116" cy="46869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17" y="1263317"/>
            <a:ext cx="11163726" cy="43822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95" y="1291263"/>
            <a:ext cx="10425467" cy="49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0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141" y="400761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256" y="942618"/>
            <a:ext cx="7944959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20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141" y="400761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상품 조회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335" y="880587"/>
            <a:ext cx="8068801" cy="510611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75604" y="6085508"/>
            <a:ext cx="842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noProof="1" smtClean="0">
                <a:solidFill>
                  <a:srgbClr val="C00000"/>
                </a:solidFill>
              </a:rPr>
              <a:t>※ </a:t>
            </a:r>
            <a:r>
              <a:rPr lang="ko-KR" altLang="en-US" sz="1600" b="1" noProof="1" smtClean="0">
                <a:solidFill>
                  <a:srgbClr val="C00000"/>
                </a:solidFill>
              </a:rPr>
              <a:t>상품 이름의 일부만 입력해도 해당 단어가 포함된 모든 상품이 조회됨 </a:t>
            </a:r>
            <a:endParaRPr lang="en-US" altLang="ko-KR" sz="1600" b="1" noProof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14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141" y="400761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신규 상품 추가 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66" y="1341984"/>
            <a:ext cx="10810401" cy="45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case2: fail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아이디나 비밀번호가 틀렸습니다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다시 확인해주세요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7041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141" y="400761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상품 정보 수정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66" y="1341984"/>
            <a:ext cx="10810401" cy="45855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3" y="1186830"/>
            <a:ext cx="10700973" cy="48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7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141" y="400761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상품 정보 삭제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95" y="971197"/>
            <a:ext cx="784016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8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141" y="400761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상품 정보 삭제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95" y="971197"/>
            <a:ext cx="784016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11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6736" y="321313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95" y="971197"/>
            <a:ext cx="7840169" cy="49822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703" y="938246"/>
            <a:ext cx="8153552" cy="52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5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6736" y="321313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조회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95" y="971197"/>
            <a:ext cx="7840169" cy="49822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04" y="842591"/>
            <a:ext cx="8164064" cy="52394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65940" y="6086284"/>
            <a:ext cx="842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noProof="1" smtClean="0">
                <a:solidFill>
                  <a:srgbClr val="C00000"/>
                </a:solidFill>
              </a:rPr>
              <a:t>※ </a:t>
            </a:r>
            <a:r>
              <a:rPr lang="ko-KR" altLang="en-US" sz="1600" b="1" noProof="1" smtClean="0">
                <a:solidFill>
                  <a:srgbClr val="C00000"/>
                </a:solidFill>
              </a:rPr>
              <a:t>고객명을 조회하면 해당 고객이 가지고 있는 모든 계좌번호의 잔액 조회</a:t>
            </a:r>
            <a:endParaRPr lang="en-US" altLang="ko-KR" sz="1600" b="1" noProof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69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6736" y="321313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입금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87" y="1186249"/>
            <a:ext cx="11092359" cy="49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76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6736" y="321313"/>
            <a:ext cx="84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/>
              <a:t>출</a:t>
            </a:r>
            <a:r>
              <a:rPr lang="ko-KR" altLang="en-US" noProof="1" smtClean="0"/>
              <a:t>금</a:t>
            </a:r>
            <a:endParaRPr lang="en-US" altLang="ko-KR" noProof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9" y="1166516"/>
            <a:ext cx="11604322" cy="47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3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2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8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79355" y="4076775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446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1851</Words>
  <Application>Microsoft Office PowerPoint</Application>
  <PresentationFormat>와이드스크린</PresentationFormat>
  <Paragraphs>616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29</cp:revision>
  <dcterms:created xsi:type="dcterms:W3CDTF">2020-03-11T07:50:10Z</dcterms:created>
  <dcterms:modified xsi:type="dcterms:W3CDTF">2020-03-12T09:45:43Z</dcterms:modified>
</cp:coreProperties>
</file>