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94" r:id="rId4"/>
    <p:sldId id="291" r:id="rId5"/>
    <p:sldId id="266" r:id="rId6"/>
    <p:sldId id="265" r:id="rId7"/>
    <p:sldId id="293" r:id="rId8"/>
    <p:sldId id="296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92" r:id="rId18"/>
    <p:sldId id="268" r:id="rId19"/>
    <p:sldId id="288" r:id="rId20"/>
    <p:sldId id="29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4360189" y="518105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228248" y="5181055"/>
            <a:ext cx="7963752" cy="1327837"/>
          </a:xfrm>
          <a:custGeom>
            <a:avLst/>
            <a:gdLst>
              <a:gd name="connsiteX0" fmla="*/ 351739 w 7963752"/>
              <a:gd name="connsiteY0" fmla="*/ 0 h 1327837"/>
              <a:gd name="connsiteX1" fmla="*/ 2763282 w 7963752"/>
              <a:gd name="connsiteY1" fmla="*/ 0 h 1327837"/>
              <a:gd name="connsiteX2" fmla="*/ 2876871 w 7963752"/>
              <a:gd name="connsiteY2" fmla="*/ 47050 h 1327837"/>
              <a:gd name="connsiteX3" fmla="*/ 2895598 w 7963752"/>
              <a:gd name="connsiteY3" fmla="*/ 74827 h 1327837"/>
              <a:gd name="connsiteX4" fmla="*/ 2896233 w 7963752"/>
              <a:gd name="connsiteY4" fmla="*/ 74827 h 1327837"/>
              <a:gd name="connsiteX5" fmla="*/ 2904519 w 7963752"/>
              <a:gd name="connsiteY5" fmla="*/ 88059 h 1327837"/>
              <a:gd name="connsiteX6" fmla="*/ 2911297 w 7963752"/>
              <a:gd name="connsiteY6" fmla="*/ 98111 h 1327837"/>
              <a:gd name="connsiteX7" fmla="*/ 2911525 w 7963752"/>
              <a:gd name="connsiteY7" fmla="*/ 99247 h 1327837"/>
              <a:gd name="connsiteX8" fmla="*/ 3081951 w 7963752"/>
              <a:gd name="connsiteY8" fmla="*/ 371389 h 1327837"/>
              <a:gd name="connsiteX9" fmla="*/ 7963752 w 7963752"/>
              <a:gd name="connsiteY9" fmla="*/ 371389 h 1327837"/>
              <a:gd name="connsiteX10" fmla="*/ 7963752 w 7963752"/>
              <a:gd name="connsiteY10" fmla="*/ 1327837 h 1327837"/>
              <a:gd name="connsiteX11" fmla="*/ 0 w 7963752"/>
              <a:gd name="connsiteY11" fmla="*/ 1327837 h 1327837"/>
              <a:gd name="connsiteX12" fmla="*/ 0 w 7963752"/>
              <a:gd name="connsiteY12" fmla="*/ 431942 h 1327837"/>
              <a:gd name="connsiteX13" fmla="*/ 17736 w 7963752"/>
              <a:gd name="connsiteY13" fmla="*/ 389125 h 1327837"/>
              <a:gd name="connsiteX14" fmla="*/ 23118 w 7963752"/>
              <a:gd name="connsiteY14" fmla="*/ 385496 h 1327837"/>
              <a:gd name="connsiteX15" fmla="*/ 217672 w 7963752"/>
              <a:gd name="connsiteY15" fmla="*/ 74827 h 1327837"/>
              <a:gd name="connsiteX16" fmla="*/ 219423 w 7963752"/>
              <a:gd name="connsiteY16" fmla="*/ 74827 h 1327837"/>
              <a:gd name="connsiteX17" fmla="*/ 238152 w 7963752"/>
              <a:gd name="connsiteY17" fmla="*/ 47050 h 1327837"/>
              <a:gd name="connsiteX18" fmla="*/ 351739 w 7963752"/>
              <a:gd name="connsiteY18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63752" h="1327837">
                <a:moveTo>
                  <a:pt x="351739" y="0"/>
                </a:moveTo>
                <a:lnTo>
                  <a:pt x="2763282" y="0"/>
                </a:lnTo>
                <a:cubicBezTo>
                  <a:pt x="2807640" y="0"/>
                  <a:pt x="2847800" y="17980"/>
                  <a:pt x="2876871" y="47050"/>
                </a:cubicBezTo>
                <a:lnTo>
                  <a:pt x="2895598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7963752" y="371389"/>
                </a:lnTo>
                <a:lnTo>
                  <a:pt x="7963752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2" y="74827"/>
                </a:lnTo>
                <a:lnTo>
                  <a:pt x="219423" y="74827"/>
                </a:lnTo>
                <a:lnTo>
                  <a:pt x="238152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2462106" y="534249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2374149" y="5332740"/>
            <a:ext cx="9861835" cy="1515505"/>
          </a:xfrm>
          <a:custGeom>
            <a:avLst/>
            <a:gdLst>
              <a:gd name="connsiteX0" fmla="*/ 351739 w 9861835"/>
              <a:gd name="connsiteY0" fmla="*/ 0 h 1515505"/>
              <a:gd name="connsiteX1" fmla="*/ 2763281 w 9861835"/>
              <a:gd name="connsiteY1" fmla="*/ 0 h 1515505"/>
              <a:gd name="connsiteX2" fmla="*/ 2876870 w 9861835"/>
              <a:gd name="connsiteY2" fmla="*/ 47050 h 1515505"/>
              <a:gd name="connsiteX3" fmla="*/ 2895597 w 9861835"/>
              <a:gd name="connsiteY3" fmla="*/ 74827 h 1515505"/>
              <a:gd name="connsiteX4" fmla="*/ 2896233 w 9861835"/>
              <a:gd name="connsiteY4" fmla="*/ 74827 h 1515505"/>
              <a:gd name="connsiteX5" fmla="*/ 2904519 w 9861835"/>
              <a:gd name="connsiteY5" fmla="*/ 88059 h 1515505"/>
              <a:gd name="connsiteX6" fmla="*/ 2911297 w 9861835"/>
              <a:gd name="connsiteY6" fmla="*/ 98111 h 1515505"/>
              <a:gd name="connsiteX7" fmla="*/ 2911526 w 9861835"/>
              <a:gd name="connsiteY7" fmla="*/ 99247 h 1515505"/>
              <a:gd name="connsiteX8" fmla="*/ 3081952 w 9861835"/>
              <a:gd name="connsiteY8" fmla="*/ 371389 h 1515505"/>
              <a:gd name="connsiteX9" fmla="*/ 9861835 w 9861835"/>
              <a:gd name="connsiteY9" fmla="*/ 371389 h 1515505"/>
              <a:gd name="connsiteX10" fmla="*/ 9861835 w 9861835"/>
              <a:gd name="connsiteY10" fmla="*/ 851588 h 1515505"/>
              <a:gd name="connsiteX11" fmla="*/ 9861835 w 9861835"/>
              <a:gd name="connsiteY11" fmla="*/ 1327837 h 1515505"/>
              <a:gd name="connsiteX12" fmla="*/ 9861835 w 9861835"/>
              <a:gd name="connsiteY12" fmla="*/ 1515505 h 1515505"/>
              <a:gd name="connsiteX13" fmla="*/ 131941 w 9861835"/>
              <a:gd name="connsiteY13" fmla="*/ 1515505 h 1515505"/>
              <a:gd name="connsiteX14" fmla="*/ 131941 w 9861835"/>
              <a:gd name="connsiteY14" fmla="*/ 1327837 h 1515505"/>
              <a:gd name="connsiteX15" fmla="*/ 0 w 9861835"/>
              <a:gd name="connsiteY15" fmla="*/ 1327837 h 1515505"/>
              <a:gd name="connsiteX16" fmla="*/ 0 w 9861835"/>
              <a:gd name="connsiteY16" fmla="*/ 431942 h 1515505"/>
              <a:gd name="connsiteX17" fmla="*/ 17736 w 9861835"/>
              <a:gd name="connsiteY17" fmla="*/ 389125 h 1515505"/>
              <a:gd name="connsiteX18" fmla="*/ 23118 w 9861835"/>
              <a:gd name="connsiteY18" fmla="*/ 385496 h 1515505"/>
              <a:gd name="connsiteX19" fmla="*/ 217671 w 9861835"/>
              <a:gd name="connsiteY19" fmla="*/ 74827 h 1515505"/>
              <a:gd name="connsiteX20" fmla="*/ 219423 w 9861835"/>
              <a:gd name="connsiteY20" fmla="*/ 74827 h 1515505"/>
              <a:gd name="connsiteX21" fmla="*/ 238151 w 9861835"/>
              <a:gd name="connsiteY21" fmla="*/ 47050 h 1515505"/>
              <a:gd name="connsiteX22" fmla="*/ 351739 w 9861835"/>
              <a:gd name="connsiteY22" fmla="*/ 0 h 15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861835" h="1515505">
                <a:moveTo>
                  <a:pt x="351739" y="0"/>
                </a:moveTo>
                <a:lnTo>
                  <a:pt x="2763281" y="0"/>
                </a:lnTo>
                <a:cubicBezTo>
                  <a:pt x="2807641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6" y="99247"/>
                </a:lnTo>
                <a:lnTo>
                  <a:pt x="3081952" y="371389"/>
                </a:lnTo>
                <a:lnTo>
                  <a:pt x="9861835" y="371389"/>
                </a:lnTo>
                <a:lnTo>
                  <a:pt x="9861835" y="851588"/>
                </a:lnTo>
                <a:lnTo>
                  <a:pt x="9861835" y="1327837"/>
                </a:lnTo>
                <a:lnTo>
                  <a:pt x="9861835" y="1515505"/>
                </a:lnTo>
                <a:lnTo>
                  <a:pt x="131941" y="1515505"/>
                </a:lnTo>
                <a:lnTo>
                  <a:pt x="131941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313173" y="553016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81232" y="5530165"/>
            <a:ext cx="11866607" cy="1327837"/>
          </a:xfrm>
          <a:custGeom>
            <a:avLst/>
            <a:gdLst>
              <a:gd name="connsiteX0" fmla="*/ 351739 w 11866607"/>
              <a:gd name="connsiteY0" fmla="*/ 0 h 1327837"/>
              <a:gd name="connsiteX1" fmla="*/ 2763281 w 11866607"/>
              <a:gd name="connsiteY1" fmla="*/ 0 h 1327837"/>
              <a:gd name="connsiteX2" fmla="*/ 2876870 w 11866607"/>
              <a:gd name="connsiteY2" fmla="*/ 47050 h 1327837"/>
              <a:gd name="connsiteX3" fmla="*/ 2895597 w 11866607"/>
              <a:gd name="connsiteY3" fmla="*/ 74827 h 1327837"/>
              <a:gd name="connsiteX4" fmla="*/ 2896232 w 11866607"/>
              <a:gd name="connsiteY4" fmla="*/ 74827 h 1327837"/>
              <a:gd name="connsiteX5" fmla="*/ 2904518 w 11866607"/>
              <a:gd name="connsiteY5" fmla="*/ 88059 h 1327837"/>
              <a:gd name="connsiteX6" fmla="*/ 2911296 w 11866607"/>
              <a:gd name="connsiteY6" fmla="*/ 98111 h 1327837"/>
              <a:gd name="connsiteX7" fmla="*/ 2911525 w 11866607"/>
              <a:gd name="connsiteY7" fmla="*/ 99247 h 1327837"/>
              <a:gd name="connsiteX8" fmla="*/ 3081951 w 11866607"/>
              <a:gd name="connsiteY8" fmla="*/ 371389 h 1327837"/>
              <a:gd name="connsiteX9" fmla="*/ 11806054 w 11866607"/>
              <a:gd name="connsiteY9" fmla="*/ 371389 h 1327837"/>
              <a:gd name="connsiteX10" fmla="*/ 11866607 w 11866607"/>
              <a:gd name="connsiteY10" fmla="*/ 431942 h 1327837"/>
              <a:gd name="connsiteX11" fmla="*/ 11866607 w 11866607"/>
              <a:gd name="connsiteY11" fmla="*/ 1327837 h 1327837"/>
              <a:gd name="connsiteX12" fmla="*/ 0 w 11866607"/>
              <a:gd name="connsiteY12" fmla="*/ 1327837 h 1327837"/>
              <a:gd name="connsiteX13" fmla="*/ 0 w 11866607"/>
              <a:gd name="connsiteY13" fmla="*/ 431942 h 1327837"/>
              <a:gd name="connsiteX14" fmla="*/ 17736 w 11866607"/>
              <a:gd name="connsiteY14" fmla="*/ 389125 h 1327837"/>
              <a:gd name="connsiteX15" fmla="*/ 23118 w 11866607"/>
              <a:gd name="connsiteY15" fmla="*/ 385496 h 1327837"/>
              <a:gd name="connsiteX16" fmla="*/ 217671 w 11866607"/>
              <a:gd name="connsiteY16" fmla="*/ 74827 h 1327837"/>
              <a:gd name="connsiteX17" fmla="*/ 219423 w 11866607"/>
              <a:gd name="connsiteY17" fmla="*/ 74827 h 1327837"/>
              <a:gd name="connsiteX18" fmla="*/ 238151 w 11866607"/>
              <a:gd name="connsiteY18" fmla="*/ 47050 h 1327837"/>
              <a:gd name="connsiteX19" fmla="*/ 351739 w 11866607"/>
              <a:gd name="connsiteY19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66607" h="1327837"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11806054" y="371389"/>
                </a:lnTo>
                <a:cubicBezTo>
                  <a:pt x="11839496" y="371389"/>
                  <a:pt x="11866607" y="398500"/>
                  <a:pt x="11866607" y="431942"/>
                </a:cubicBezTo>
                <a:lnTo>
                  <a:pt x="11866607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373" y="5983933"/>
            <a:ext cx="11714206" cy="874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3010" y="5530164"/>
            <a:ext cx="22264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Dialog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7094" y="6107898"/>
            <a:ext cx="2570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장현서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4476" y="1861616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YN Bank Program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Dialog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248771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1483549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718327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49144" y="5434768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1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박인선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7771" y="5253933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황하나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425" y="938165"/>
            <a:ext cx="2877339" cy="2877339"/>
          </a:xfrm>
          <a:prstGeom prst="ellipse">
            <a:avLst/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14184" y="490689"/>
            <a:ext cx="2166648" cy="2223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" y="6099661"/>
            <a:ext cx="1529254" cy="6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4539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0" y="3016405"/>
            <a:ext cx="3610479" cy="2105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640" y="3164064"/>
            <a:ext cx="3486637" cy="181000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change_bankbalance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         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change_cardbalance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38130" y="363392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카드 잔액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통장 잔액 연동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737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8" y="3260972"/>
            <a:ext cx="3610479" cy="21053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851" y="3751579"/>
            <a:ext cx="3134162" cy="112410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tri_update_card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38130" y="3182242"/>
            <a:ext cx="474869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카드 수정 시 카드 거래실적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7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55709" y="1199165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7864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84" y="3492592"/>
            <a:ext cx="3000794" cy="12574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01" y="3153558"/>
            <a:ext cx="3467584" cy="181952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tri_update_bankbook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45805" y="3024674"/>
            <a:ext cx="4748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통장 수정 시 통장 거래실적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4620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25" y="3471003"/>
            <a:ext cx="3448531" cy="18957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974" y="3737741"/>
            <a:ext cx="3086531" cy="136226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make_dormant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38130" y="363392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휴면 계좌로 전환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00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25" y="3221522"/>
            <a:ext cx="3448531" cy="18957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896" y="3633925"/>
            <a:ext cx="3057952" cy="119079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make_termination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38130" y="363392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해지 계좌 전환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0073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25" y="2973486"/>
            <a:ext cx="2876951" cy="146705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deleted_emp_trigger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43476" y="3040429"/>
            <a:ext cx="474869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메인의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공지사항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삭제 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번호 </a:t>
            </a: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리셋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9956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04525" y="1203597"/>
            <a:ext cx="103916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tri_insert_bankbook_performance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tri_delete_bankbook_performance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tri_insert_card_performance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tri_delete_card_performance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tri_insert_loan_performance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tri_delete_loan_performance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19034" y="3005478"/>
            <a:ext cx="10391643" cy="3361965"/>
            <a:chOff x="778525" y="2640993"/>
            <a:chExt cx="10391643" cy="336196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525" y="2640993"/>
              <a:ext cx="3458058" cy="17909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532" y="2723038"/>
              <a:ext cx="2943636" cy="111458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3982" y="3456081"/>
              <a:ext cx="3572374" cy="203863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1367" y="4221534"/>
              <a:ext cx="3505689" cy="1781424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 flipV="1">
              <a:off x="5458375" y="3657599"/>
              <a:ext cx="2628243" cy="303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47477" y="4487878"/>
            <a:ext cx="4748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카드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대출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수정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 시 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실적 테이블에 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insert / delete 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7526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클래스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18" y="2259367"/>
            <a:ext cx="2152950" cy="6763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50" y="3612189"/>
            <a:ext cx="2495898" cy="22196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4" y="3621510"/>
            <a:ext cx="2495898" cy="495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25925" y="4116097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25924" y="4805282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912" y="4915778"/>
            <a:ext cx="2362530" cy="523948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810096" y="3992880"/>
            <a:ext cx="1910744" cy="3816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777739" y="5082109"/>
            <a:ext cx="2238173" cy="956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6959" y="2301708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DB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1671" y="4340812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UI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4925" y="3266890"/>
            <a:ext cx="7754395" cy="29919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37658" y="2074443"/>
            <a:ext cx="7754395" cy="10635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0334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사원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검색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267895"/>
            <a:ext cx="946323" cy="946323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권한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정보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관리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3442215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별 보너스 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담당 상품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8020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고객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H="1">
            <a:off x="6393026" y="2141498"/>
            <a:ext cx="1" cy="36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077971" y="2733164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개인정보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875846" y="2729854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상품 관리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69314" y="2732075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통계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관리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70970" y="3472903"/>
            <a:ext cx="2185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46896" y="3502390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416063" y="3559224"/>
            <a:ext cx="4728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46" y="1285119"/>
            <a:ext cx="865160" cy="86516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661680" y="2729854"/>
            <a:ext cx="1636848" cy="477329"/>
            <a:chOff x="1666526" y="2702476"/>
            <a:chExt cx="1636848" cy="477329"/>
          </a:xfrm>
        </p:grpSpPr>
        <p:sp>
          <p:nvSpPr>
            <p:cNvPr id="32" name="직사각형 31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입출금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32730" y="3502390"/>
            <a:ext cx="2185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입금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출금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7082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YN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Bank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636108" y="1601733"/>
            <a:ext cx="8163697" cy="4398874"/>
            <a:chOff x="3234244" y="1463059"/>
            <a:chExt cx="7652681" cy="4651809"/>
          </a:xfrm>
        </p:grpSpPr>
        <p:grpSp>
          <p:nvGrpSpPr>
            <p:cNvPr id="27" name="그룹 26"/>
            <p:cNvGrpSpPr/>
            <p:nvPr/>
          </p:nvGrpSpPr>
          <p:grpSpPr>
            <a:xfrm>
              <a:off x="3234244" y="1463059"/>
              <a:ext cx="7652681" cy="4651809"/>
              <a:chOff x="3417266" y="1029941"/>
              <a:chExt cx="7652681" cy="465180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8679172" y="2267152"/>
                <a:ext cx="2390775" cy="2390775"/>
              </a:xfrm>
              <a:prstGeom prst="ellipse">
                <a:avLst/>
              </a:prstGeom>
              <a:noFill/>
              <a:ln w="76200">
                <a:solidFill>
                  <a:srgbClr val="81D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3417267" y="1029941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명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Project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</a:t>
                </a:r>
                <a:r>
                  <a:rPr lang="ko-KR" altLang="en-US" sz="900" b="1" dirty="0" smtClean="0">
                    <a:solidFill>
                      <a:srgbClr val="FF0000"/>
                    </a:solidFill>
                  </a:rPr>
                  <a:t>내부 관리 프로그램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을 만들기 위한 프로젝트</a:t>
                </a:r>
                <a:endPara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cxnSp>
            <p:nvCxnSpPr>
              <p:cNvPr id="30" name="구부러진 연결선 29"/>
              <p:cNvCxnSpPr>
                <a:stCxn id="29" idx="4"/>
                <a:endCxn id="28" idx="2"/>
              </p:cNvCxnSpPr>
              <p:nvPr/>
            </p:nvCxnSpPr>
            <p:spPr>
              <a:xfrm>
                <a:off x="7309332" y="1590494"/>
                <a:ext cx="1369840" cy="1872046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자유형 30"/>
              <p:cNvSpPr/>
              <p:nvPr/>
            </p:nvSpPr>
            <p:spPr>
              <a:xfrm>
                <a:off x="3417266" y="2708542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6A6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목적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직원이 업무를 좀 더 효율적으로 하기 위한</a:t>
                </a:r>
                <a:endPara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맞춤 프로그램</a:t>
                </a:r>
                <a:endPara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3417266" y="4387143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 명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Program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은행에서 사용하는 내부 프로그램</a:t>
                </a:r>
              </a:p>
            </p:txBody>
          </p:sp>
          <p:cxnSp>
            <p:nvCxnSpPr>
              <p:cNvPr id="33" name="구부러진 연결선 32"/>
              <p:cNvCxnSpPr>
                <a:stCxn id="32" idx="5"/>
                <a:endCxn id="28" idx="2"/>
              </p:cNvCxnSpPr>
              <p:nvPr/>
            </p:nvCxnSpPr>
            <p:spPr>
              <a:xfrm flipV="1">
                <a:off x="7281134" y="3462540"/>
                <a:ext cx="1398038" cy="1504470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325" y="3490250"/>
              <a:ext cx="797980" cy="797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0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4347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은행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통장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대출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카드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은행 업무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79730" y="3392299"/>
            <a:ext cx="2901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휴면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해지 계좌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391552"/>
            <a:ext cx="865160" cy="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995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육각형 25"/>
          <p:cNvSpPr/>
          <p:nvPr/>
        </p:nvSpPr>
        <p:spPr>
          <a:xfrm rot="16200000">
            <a:off x="5119578" y="2024989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bg1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육각형 33"/>
          <p:cNvSpPr/>
          <p:nvPr/>
        </p:nvSpPr>
        <p:spPr>
          <a:xfrm rot="16200000">
            <a:off x="6061760" y="3578286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육각형 34"/>
          <p:cNvSpPr/>
          <p:nvPr/>
        </p:nvSpPr>
        <p:spPr>
          <a:xfrm rot="16200000">
            <a:off x="4196383" y="3578037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bg1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054" y="1305511"/>
            <a:ext cx="3846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다이얼로그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Dialog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초기 목표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육각형 40"/>
          <p:cNvSpPr/>
          <p:nvPr/>
        </p:nvSpPr>
        <p:spPr>
          <a:xfrm rot="16200000">
            <a:off x="3294992" y="2024989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bg1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2121" y="1896168"/>
            <a:ext cx="2125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2030" y="2527109"/>
            <a:ext cx="152203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팀워크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3737" y="2336200"/>
            <a:ext cx="152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배운 기술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적용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1260" y="1828481"/>
            <a:ext cx="1522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cs typeface="Aharoni" panose="02010803020104030203" pitchFamily="2" charset="-79"/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rigger</a:t>
            </a:r>
            <a:endParaRPr lang="en-US" altLang="ko-KR" b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97271" y="2220706"/>
            <a:ext cx="1802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Procedure</a:t>
            </a:r>
            <a:endParaRPr lang="en-US" altLang="ko-KR" b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14279" y="4058326"/>
            <a:ext cx="152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역할 분담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43458" y="5312997"/>
            <a:ext cx="1951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인 </a:t>
            </a:r>
            <a:r>
              <a:rPr lang="en-US" altLang="ko-KR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메인 메뉴</a:t>
            </a:r>
            <a:endParaRPr lang="en-US" altLang="ko-KR" b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3654" y="2518353"/>
            <a:ext cx="1951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과정 중시</a:t>
            </a:r>
            <a:endParaRPr lang="en-US" altLang="ko-KR" b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52" name="육각형 51"/>
          <p:cNvSpPr/>
          <p:nvPr/>
        </p:nvSpPr>
        <p:spPr>
          <a:xfrm rot="16200000">
            <a:off x="2382699" y="3578036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882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개발 환경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026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30" y="1846876"/>
            <a:ext cx="1263346" cy="12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72" y="1976053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273" y="2064023"/>
            <a:ext cx="1190983" cy="839545"/>
          </a:xfrm>
          <a:prstGeom prst="rect">
            <a:avLst/>
          </a:prstGeom>
        </p:spPr>
      </p:pic>
      <p:pic>
        <p:nvPicPr>
          <p:cNvPr id="1034" name="Picture 10" descr="gradle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26" y="1897683"/>
            <a:ext cx="1021492" cy="10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java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 descr="java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0" y="3773738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740622" y="2874203"/>
            <a:ext cx="82316" cy="118405"/>
          </a:xfrm>
          <a:prstGeom prst="rect">
            <a:avLst/>
          </a:prstGeom>
        </p:spPr>
      </p:pic>
      <p:pic>
        <p:nvPicPr>
          <p:cNvPr id="1048" name="Picture 24" descr="github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03" y="3524161"/>
            <a:ext cx="2817139" cy="15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8572" y="3701267"/>
            <a:ext cx="985631" cy="1230428"/>
          </a:xfrm>
          <a:prstGeom prst="rect">
            <a:avLst/>
          </a:prstGeom>
        </p:spPr>
      </p:pic>
      <p:pic>
        <p:nvPicPr>
          <p:cNvPr id="1044" name="Picture 20" descr="mysql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00" y="3871655"/>
            <a:ext cx="1457531" cy="7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273261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3385" y="303494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40352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23830" y="305588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accent6">
                    <a:lumMod val="50000"/>
                  </a:schemeClr>
                </a:solidFill>
              </a:rPr>
              <a:t>Gradle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42230" y="5062890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3385" y="504305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FX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70801" y="504645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47057" y="505798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0984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메인 메뉴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22989" y="3318671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사원 관리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742AB3A5-9F15-4025-9B9C-60E180327E2D}"/>
              </a:ext>
            </a:extLst>
          </p:cNvPr>
          <p:cNvSpPr/>
          <p:nvPr/>
        </p:nvSpPr>
        <p:spPr>
          <a:xfrm rot="10800000" flipV="1">
            <a:off x="2567461" y="1254346"/>
            <a:ext cx="7110798" cy="5306349"/>
          </a:xfrm>
          <a:prstGeom prst="triangle">
            <a:avLst>
              <a:gd name="adj" fmla="val 50185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65867" y="3342518"/>
            <a:ext cx="2313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고객 정보 관리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56797" y="3347538"/>
            <a:ext cx="25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은행 업무 관리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81779" y="4079211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검색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업무 정보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현황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권한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9" y="2250457"/>
            <a:ext cx="946323" cy="9463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80" y="2323471"/>
            <a:ext cx="865160" cy="865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32" y="2331620"/>
            <a:ext cx="865160" cy="8651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83158" y="4079212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개인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통계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상품 관리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입출금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48084" y="4079211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통장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카드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22988" y="569824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장현서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15413" y="5714736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황하나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48084" y="568189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박인선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3223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71" y="2255368"/>
            <a:ext cx="899584" cy="899584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3B695B43-FCB9-4400-ABA8-A3244DFB6796}"/>
              </a:ext>
            </a:extLst>
          </p:cNvPr>
          <p:cNvSpPr/>
          <p:nvPr/>
        </p:nvSpPr>
        <p:spPr>
          <a:xfrm>
            <a:off x="2998796" y="1242854"/>
            <a:ext cx="6196614" cy="5306349"/>
          </a:xfrm>
          <a:prstGeom prst="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68949" y="3329959"/>
            <a:ext cx="183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관리자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(AD)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4904" y="2255368"/>
            <a:ext cx="1815912" cy="1739231"/>
            <a:chOff x="5214904" y="2255368"/>
            <a:chExt cx="1815912" cy="173923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845" y="2255368"/>
              <a:ext cx="899584" cy="899584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5214904" y="3348268"/>
              <a:ext cx="18159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인사팀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(HR</a:t>
              </a: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)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88081" y="2255368"/>
            <a:ext cx="1814658" cy="1774812"/>
            <a:chOff x="8288081" y="2255368"/>
            <a:chExt cx="1814658" cy="1774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351" y="2255368"/>
              <a:ext cx="899584" cy="899584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8288081" y="3383849"/>
              <a:ext cx="1814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고객팀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(CS)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24162" y="4081532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모든 기능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수행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57361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인사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90560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고객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7681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4" y="1210014"/>
            <a:ext cx="11437459" cy="532293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08427" y="3032344"/>
            <a:ext cx="2916195" cy="1877695"/>
            <a:chOff x="2457717" y="3245389"/>
            <a:chExt cx="2916195" cy="1877695"/>
          </a:xfrm>
        </p:grpSpPr>
        <p:sp>
          <p:nvSpPr>
            <p:cNvPr id="4" name="직사각형 3"/>
            <p:cNvSpPr/>
            <p:nvPr/>
          </p:nvSpPr>
          <p:spPr>
            <a:xfrm>
              <a:off x="2457717" y="3245389"/>
              <a:ext cx="2916195" cy="13822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57717" y="4627682"/>
              <a:ext cx="1536599" cy="49540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연결 테이블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93682" y="117717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9987" y="5055435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0492" y="3170118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실적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51182" y="248019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부서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83028" y="32992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2710" y="478351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카드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83028" y="1177170"/>
            <a:ext cx="1098472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퇴사 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76747" y="11246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통장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0669" y="2652776"/>
            <a:ext cx="759055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입출금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24394" y="405440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61350" y="5483740"/>
            <a:ext cx="996749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카드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77662" y="1783703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통장정보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377662" y="2779299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휴면계좌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77662" y="3937615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해지계좌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377662" y="4969408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930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28" y="3589313"/>
            <a:ext cx="3086531" cy="14765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25" y="3222550"/>
            <a:ext cx="3086531" cy="221010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deleted_emp_trigger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38130" y="363392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퇴사한 사원 정보 저장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5374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25" y="3071190"/>
            <a:ext cx="3467584" cy="18195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5754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tri_after_update_Bankbook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85114" y="319415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입출금 기록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4777946" y="3962399"/>
            <a:ext cx="2529016" cy="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99" y="3083176"/>
            <a:ext cx="341995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379</Words>
  <Application>Microsoft Office PowerPoint</Application>
  <PresentationFormat>와이드스크린</PresentationFormat>
  <Paragraphs>168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Aharoni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226</cp:revision>
  <dcterms:created xsi:type="dcterms:W3CDTF">2020-01-08T05:13:28Z</dcterms:created>
  <dcterms:modified xsi:type="dcterms:W3CDTF">2020-03-27T03:21:36Z</dcterms:modified>
</cp:coreProperties>
</file>