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7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6" r:id="rId18"/>
    <p:sldId id="272" r:id="rId19"/>
    <p:sldId id="274" r:id="rId20"/>
    <p:sldId id="277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4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0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72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1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0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4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1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F02E-EDEC-469B-A980-0F40584B42E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4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2F02E-EDEC-469B-A980-0F40584B42E2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EE6A5-1337-447A-8397-649B95419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185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0581" y="309425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45" y="388869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863406" y="2960270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63405" y="3754705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157949" y="2953267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57949" y="3754704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9781" y="3094259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확인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1308" y="390236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84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89878" y="3799459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051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5774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93053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3099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6226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755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534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605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추가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89878" y="3799459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0517" y="4535055"/>
            <a:ext cx="775588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5774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93053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3099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6226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755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7389893" y="590296"/>
            <a:ext cx="3176507" cy="36102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89893" y="581891"/>
            <a:ext cx="3176507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318778" y="3813748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399546" y="3820097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9081739" y="3811836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164788" y="3818510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303504" y="879560"/>
            <a:ext cx="7437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직책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권한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월급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연락처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아이디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비밀번호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부서 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9042390" y="90306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044655" y="1213519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9042390" y="150893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9042390" y="1821475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9042390" y="2131630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042390" y="244155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044655" y="274595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044655" y="304789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042390" y="335141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4401" y="3351417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10323772" y="606963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291170" y="495881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8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89878" y="3799459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051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5774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930537" y="4817499"/>
            <a:ext cx="775567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30995" y="5093138"/>
            <a:ext cx="775109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6226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755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85395" y="458031"/>
            <a:ext cx="605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수정</a:t>
            </a:r>
            <a:endParaRPr lang="en-US" altLang="ko-KR" noProof="1"/>
          </a:p>
        </p:txBody>
      </p:sp>
      <p:sp>
        <p:nvSpPr>
          <p:cNvPr id="53" name="TextBox 52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7389893" y="590296"/>
            <a:ext cx="3176507" cy="36102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389893" y="581891"/>
            <a:ext cx="3176507" cy="245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318778" y="3813748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399546" y="3820097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081739" y="3811836"/>
            <a:ext cx="637309" cy="2723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164788" y="3818510"/>
            <a:ext cx="53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닫기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8303504" y="879560"/>
            <a:ext cx="7437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   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이름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직책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권한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   월급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   연락처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아이디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비밀번호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부서 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9042390" y="90306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044655" y="1213519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042390" y="1508934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9042390" y="1821475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9042390" y="2131630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9042390" y="2441553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044655" y="274595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9044655" y="3047891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9042390" y="3351417"/>
            <a:ext cx="1341390" cy="185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4401" y="3351417"/>
            <a:ext cx="169747" cy="185739"/>
          </a:xfrm>
          <a:prstGeom prst="rect">
            <a:avLst/>
          </a:prstGeom>
          <a:ln w="3175">
            <a:solidFill>
              <a:schemeClr val="bg2">
                <a:lumMod val="90000"/>
              </a:schemeClr>
            </a:solidFill>
          </a:ln>
        </p:spPr>
      </p:pic>
      <p:sp>
        <p:nvSpPr>
          <p:cNvPr id="72" name="직사각형 71"/>
          <p:cNvSpPr/>
          <p:nvPr/>
        </p:nvSpPr>
        <p:spPr>
          <a:xfrm>
            <a:off x="10323772" y="606963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291170" y="495881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0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57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삭제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89878" y="3799459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12" y="4192143"/>
            <a:ext cx="508104" cy="50810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30517" y="4535055"/>
            <a:ext cx="775588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57749" y="4533894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930537" y="4817499"/>
            <a:ext cx="775567" cy="284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30995" y="5093138"/>
            <a:ext cx="775109" cy="284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62260" y="4802506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7552" y="5093137"/>
            <a:ext cx="555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53" name="직사각형 52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8118764" y="1461850"/>
            <a:ext cx="246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삭제되었습니다</a:t>
            </a:r>
            <a:r>
              <a:rPr lang="en-US" altLang="ko-KR" sz="1200" noProof="1" smtClean="0"/>
              <a:t>.</a:t>
            </a:r>
            <a:endParaRPr lang="ko-KR" altLang="en-US" sz="12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7169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749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업무 정보 조회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246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사원코드        사원이름         직책         실적           보너스           담당</a:t>
            </a:r>
            <a:r>
              <a:rPr lang="en-US" altLang="ko-KR" sz="1200" dirty="0" smtClean="0"/>
              <a:t>VIP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40283" y="379200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973646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업무 정보 조회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625613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사원코드        사원이름         직책         실적           보너스           담당</a:t>
            </a:r>
            <a:r>
              <a:rPr lang="en-US" altLang="ko-KR" sz="1200" dirty="0" smtClean="0"/>
              <a:t>VIP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40283" y="379200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973646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업무 정보 조회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조회</a:t>
            </a:r>
            <a:endParaRPr lang="en-US" altLang="ko-KR" noProof="1"/>
          </a:p>
        </p:txBody>
      </p:sp>
      <p:sp>
        <p:nvSpPr>
          <p:cNvPr id="36" name="TextBox 35"/>
          <p:cNvSpPr txBox="1"/>
          <p:nvPr/>
        </p:nvSpPr>
        <p:spPr>
          <a:xfrm>
            <a:off x="6253014" y="2783614"/>
            <a:ext cx="151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테스트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360217" y="4118645"/>
            <a:ext cx="151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테스트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215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744494" y="2884139"/>
            <a:ext cx="1872331" cy="2691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2202" y="2888351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업무 정보 조회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745131" y="3148922"/>
            <a:ext cx="1871694" cy="269102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76549" y="3156645"/>
            <a:ext cx="176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현황 조회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</a:t>
            </a:r>
            <a:r>
              <a:rPr lang="ko-KR" altLang="en-US" noProof="1" smtClean="0"/>
              <a:t>현황 조회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411694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66863" y="5174098"/>
            <a:ext cx="773477" cy="33584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83585" y="5202161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5395" y="458031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현황 조회</a:t>
            </a:r>
            <a:endParaRPr lang="en-US" altLang="ko-KR" noProof="1"/>
          </a:p>
        </p:txBody>
      </p:sp>
      <p:sp>
        <p:nvSpPr>
          <p:cNvPr id="11" name="TextBox 10"/>
          <p:cNvSpPr txBox="1"/>
          <p:nvPr/>
        </p:nvSpPr>
        <p:spPr>
          <a:xfrm>
            <a:off x="3095625" y="2792537"/>
            <a:ext cx="379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전체 직원 수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부서별 직원 비율</a:t>
            </a:r>
            <a:endParaRPr lang="en-US" altLang="ko-KR" sz="1600" dirty="0" smtClean="0"/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인 평균 급여액</a:t>
            </a:r>
            <a:endParaRPr lang="en-US" altLang="ko-KR" sz="1600" dirty="0" smtClean="0"/>
          </a:p>
          <a:p>
            <a:r>
              <a:rPr lang="ko-KR" altLang="en-US" sz="1600" dirty="0" smtClean="0"/>
              <a:t>보너스 현황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405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185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0581" y="309425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45" y="388869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863406" y="2960270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63405" y="3754705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157949" y="2953267"/>
            <a:ext cx="1192645" cy="63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57949" y="3754704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9781" y="3094259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확인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1308" y="390236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dirty="0" smtClean="0"/>
              <a:t>Login – case1: success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0691" y="3094259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0691" y="3902365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520246" y="1461850"/>
            <a:ext cx="3066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확인되었습니다</a:t>
            </a:r>
            <a:r>
              <a:rPr lang="en-US" altLang="ko-KR" sz="1200" noProof="1" smtClean="0"/>
              <a:t>. </a:t>
            </a:r>
            <a:r>
              <a:rPr lang="ko-KR" altLang="en-US" sz="1200" noProof="1" smtClean="0"/>
              <a:t>로그인을 </a:t>
            </a:r>
            <a:r>
              <a:rPr lang="ko-KR" altLang="en-US" sz="1200" dirty="0" smtClean="0"/>
              <a:t>수행해주세요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8784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66863" y="5174098"/>
            <a:ext cx="773477" cy="335840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83585" y="5202161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5395" y="467556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현황 조회  </a:t>
            </a:r>
            <a:r>
              <a:rPr lang="en-US" altLang="ko-KR" noProof="1" smtClean="0"/>
              <a:t>&gt;  </a:t>
            </a:r>
            <a:r>
              <a:rPr lang="ko-KR" altLang="en-US" noProof="1" smtClean="0"/>
              <a:t>조회</a:t>
            </a:r>
            <a:endParaRPr lang="en-US" altLang="ko-KR" noProof="1"/>
          </a:p>
        </p:txBody>
      </p:sp>
      <p:sp>
        <p:nvSpPr>
          <p:cNvPr id="11" name="TextBox 10"/>
          <p:cNvSpPr txBox="1"/>
          <p:nvPr/>
        </p:nvSpPr>
        <p:spPr>
          <a:xfrm>
            <a:off x="3095625" y="2792537"/>
            <a:ext cx="379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4"/>
                </a:solidFill>
              </a:rPr>
              <a:t>전체 직원 수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/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부서별 직원 비율</a:t>
            </a:r>
            <a:endParaRPr lang="en-US" altLang="ko-KR" sz="1600" b="1" dirty="0" smtClean="0">
              <a:solidFill>
                <a:schemeClr val="accent4"/>
              </a:solidFill>
            </a:endParaRPr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인 평균 급여액</a:t>
            </a:r>
            <a:endParaRPr lang="en-US" altLang="ko-KR" sz="1600" dirty="0" smtClean="0"/>
          </a:p>
          <a:p>
            <a:r>
              <a:rPr lang="ko-KR" altLang="en-US" sz="1600" dirty="0" smtClean="0"/>
              <a:t>보너스 현황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943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66863" y="5174098"/>
            <a:ext cx="773477" cy="335840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83585" y="5202161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985395" y="467556"/>
            <a:ext cx="84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사원정보 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 현황 조회  </a:t>
            </a:r>
            <a:r>
              <a:rPr lang="en-US" altLang="ko-KR" noProof="1" smtClean="0"/>
              <a:t>&gt;  </a:t>
            </a:r>
            <a:r>
              <a:rPr lang="ko-KR" altLang="en-US" noProof="1" smtClean="0"/>
              <a:t>조회</a:t>
            </a:r>
            <a:endParaRPr lang="en-US" altLang="ko-KR" noProof="1"/>
          </a:p>
        </p:txBody>
      </p:sp>
      <p:sp>
        <p:nvSpPr>
          <p:cNvPr id="11" name="TextBox 10"/>
          <p:cNvSpPr txBox="1"/>
          <p:nvPr/>
        </p:nvSpPr>
        <p:spPr>
          <a:xfrm>
            <a:off x="3095625" y="2792537"/>
            <a:ext cx="379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4"/>
                </a:solidFill>
              </a:rPr>
              <a:t>전체 직원 수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/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부서별 직원 비율</a:t>
            </a:r>
            <a:endParaRPr lang="en-US" altLang="ko-KR" sz="1600" b="1" dirty="0" smtClean="0">
              <a:solidFill>
                <a:schemeClr val="accent4"/>
              </a:solidFill>
            </a:endParaRPr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인 평균 급여액</a:t>
            </a:r>
            <a:endParaRPr lang="en-US" altLang="ko-KR" sz="1600" dirty="0" smtClean="0"/>
          </a:p>
          <a:p>
            <a:r>
              <a:rPr lang="ko-KR" altLang="en-US" sz="1600" dirty="0" smtClean="0"/>
              <a:t>보너스 현황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895346" y="981075"/>
            <a:ext cx="3734554" cy="3876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95346" y="981075"/>
            <a:ext cx="3734554" cy="3143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95346" y="993775"/>
            <a:ext cx="244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직원 수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부서별 직원 비율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829550" y="1383030"/>
            <a:ext cx="215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Employee Pie Chart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076727" y="1647632"/>
            <a:ext cx="1970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전체 직원 수 </a:t>
            </a:r>
            <a:r>
              <a:rPr lang="en-US" altLang="ko-KR" sz="1100" dirty="0" smtClean="0"/>
              <a:t>: N</a:t>
            </a:r>
            <a:r>
              <a:rPr lang="ko-KR" altLang="en-US" sz="1100" dirty="0" smtClean="0"/>
              <a:t>명</a:t>
            </a:r>
            <a:endParaRPr lang="ko-KR" altLang="en-US" sz="1100" dirty="0"/>
          </a:p>
        </p:txBody>
      </p:sp>
      <p:sp>
        <p:nvSpPr>
          <p:cNvPr id="18" name="타원 17"/>
          <p:cNvSpPr/>
          <p:nvPr/>
        </p:nvSpPr>
        <p:spPr>
          <a:xfrm>
            <a:off x="7619707" y="2074790"/>
            <a:ext cx="2229363" cy="21753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형 19"/>
          <p:cNvSpPr/>
          <p:nvPr/>
        </p:nvSpPr>
        <p:spPr>
          <a:xfrm>
            <a:off x="7601116" y="2007155"/>
            <a:ext cx="2275661" cy="2211258"/>
          </a:xfrm>
          <a:prstGeom prst="pi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66100" y="4457700"/>
            <a:ext cx="1406192" cy="2730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301256" y="4506196"/>
            <a:ext cx="174157" cy="1714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887691" y="4506196"/>
            <a:ext cx="174157" cy="1714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406833" y="4484370"/>
            <a:ext cx="500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인사팀</a:t>
            </a:r>
            <a:endParaRPr lang="ko-KR" altLang="en-US" sz="800" noProof="1"/>
          </a:p>
        </p:txBody>
      </p:sp>
      <p:sp>
        <p:nvSpPr>
          <p:cNvPr id="28" name="TextBox 27"/>
          <p:cNvSpPr txBox="1"/>
          <p:nvPr/>
        </p:nvSpPr>
        <p:spPr>
          <a:xfrm>
            <a:off x="9011880" y="4484370"/>
            <a:ext cx="500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고객팀</a:t>
            </a:r>
            <a:endParaRPr lang="ko-KR" altLang="en-US" sz="800" noProof="1"/>
          </a:p>
        </p:txBody>
      </p:sp>
      <p:sp>
        <p:nvSpPr>
          <p:cNvPr id="29" name="TextBox 28"/>
          <p:cNvSpPr txBox="1"/>
          <p:nvPr/>
        </p:nvSpPr>
        <p:spPr>
          <a:xfrm>
            <a:off x="9545595" y="3774881"/>
            <a:ext cx="717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고객팀 </a:t>
            </a:r>
            <a:r>
              <a:rPr lang="en-US" altLang="ko-KR" sz="800" noProof="1" smtClean="0"/>
              <a:t>m%</a:t>
            </a:r>
            <a:endParaRPr lang="ko-KR" altLang="en-US" sz="800" noProof="1"/>
          </a:p>
        </p:txBody>
      </p:sp>
      <p:sp>
        <p:nvSpPr>
          <p:cNvPr id="30" name="TextBox 29"/>
          <p:cNvSpPr txBox="1"/>
          <p:nvPr/>
        </p:nvSpPr>
        <p:spPr>
          <a:xfrm>
            <a:off x="7278069" y="2258717"/>
            <a:ext cx="683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noProof="1" smtClean="0"/>
              <a:t>인사팀 </a:t>
            </a:r>
            <a:r>
              <a:rPr lang="en-US" altLang="ko-KR" sz="800" noProof="1" smtClean="0"/>
              <a:t>n%</a:t>
            </a:r>
            <a:endParaRPr lang="ko-KR" altLang="en-US" sz="800" noProof="1"/>
          </a:p>
        </p:txBody>
      </p:sp>
      <p:sp>
        <p:nvSpPr>
          <p:cNvPr id="31" name="직사각형 30"/>
          <p:cNvSpPr/>
          <p:nvPr/>
        </p:nvSpPr>
        <p:spPr>
          <a:xfrm>
            <a:off x="10369953" y="1041063"/>
            <a:ext cx="215640" cy="201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337351" y="929981"/>
            <a:ext cx="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8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185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0581" y="309425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45" y="388869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863406" y="2960270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63405" y="3754705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157949" y="2953267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57949" y="3754704"/>
            <a:ext cx="1192645" cy="63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9781" y="3094259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확인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1308" y="390236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0691" y="3094259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0691" y="3902365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8118764" y="1461850"/>
            <a:ext cx="246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로그인 </a:t>
            </a:r>
            <a:r>
              <a:rPr lang="ko-KR" altLang="en-US" sz="1200" dirty="0" smtClean="0"/>
              <a:t>성공하였습니다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dirty="0" smtClean="0"/>
              <a:t>Login – case1: success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03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44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6628" y="1496293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18545" y="2207491"/>
            <a:ext cx="29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Welcome!!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0581" y="309425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1345" y="388869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Password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863406" y="2960270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63405" y="3754705"/>
            <a:ext cx="2115127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157949" y="2953267"/>
            <a:ext cx="1192645" cy="6373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57949" y="3754704"/>
            <a:ext cx="1192645" cy="637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9781" y="3094259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확인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1308" y="390236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</a:t>
            </a:r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dirty="0" smtClean="0"/>
              <a:t>Login – case2: fail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50691" y="3094259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50691" y="3902365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95278" y="196972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Id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7259782" y="935156"/>
            <a:ext cx="3478647" cy="1561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259781" y="923647"/>
            <a:ext cx="3478647" cy="307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9782" y="944409"/>
            <a:ext cx="166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520246" y="1461850"/>
            <a:ext cx="306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아이디나 비밀번호가 틀렸습니다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다시 확인해주세요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54300" y="1981881"/>
            <a:ext cx="702541" cy="2574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767331" y="1989213"/>
            <a:ext cx="47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7704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3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36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53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사원관리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0691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테스트님 환영합니다 </a:t>
            </a:r>
            <a:r>
              <a:rPr lang="en-US" altLang="ko-KR" sz="1200" noProof="1" smtClean="0"/>
              <a:t>~</a:t>
            </a:r>
            <a:endParaRPr lang="ko-KR" altLang="en-US" sz="1200" noProof="1"/>
          </a:p>
        </p:txBody>
      </p:sp>
      <p:sp>
        <p:nvSpPr>
          <p:cNvPr id="36" name="직사각형 35"/>
          <p:cNvSpPr/>
          <p:nvPr/>
        </p:nvSpPr>
        <p:spPr>
          <a:xfrm>
            <a:off x="6751782" y="2900218"/>
            <a:ext cx="106218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90323" y="2900218"/>
            <a:ext cx="180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noProof="1" smtClean="0"/>
              <a:t>로그아웃</a:t>
            </a:r>
            <a:endParaRPr lang="ko-KR" altLang="en-US" sz="1200" noProof="1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242" y="3462332"/>
            <a:ext cx="692989" cy="69298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694545" y="4488872"/>
            <a:ext cx="520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Financial Support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30624" y="2561541"/>
            <a:ext cx="91413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검색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6139" y="2855452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821120" y="2876023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830362" y="2884139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정보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46716" y="3156646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4881697" y="3177217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17051" y="3185333"/>
            <a:ext cx="91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사원 권한</a:t>
            </a:r>
            <a:endParaRPr lang="ko-KR" altLang="en-US" sz="1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98" y="2916059"/>
            <a:ext cx="95263" cy="18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17051" y="2532854"/>
            <a:ext cx="914132" cy="92947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0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462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2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8920" y="1478280"/>
            <a:ext cx="6675120" cy="4312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8920" y="1478281"/>
            <a:ext cx="6675120" cy="36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16628" y="1514765"/>
            <a:ext cx="435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YN Bank </a:t>
            </a:r>
            <a:r>
              <a:rPr lang="ko-KR" altLang="en-US" sz="1400" dirty="0" smtClean="0"/>
              <a:t>직원 프로그램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85395" y="458031"/>
            <a:ext cx="584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Main- </a:t>
            </a:r>
            <a:r>
              <a:rPr lang="en-US" altLang="ko-KR" noProof="1" smtClean="0"/>
              <a:t>MainFrame &gt; </a:t>
            </a:r>
            <a:r>
              <a:rPr lang="ko-KR" altLang="en-US" noProof="1" smtClean="0"/>
              <a:t>사원관리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사원검색 </a:t>
            </a:r>
            <a:r>
              <a:rPr lang="en-US" altLang="ko-KR" noProof="1" smtClean="0"/>
              <a:t>&gt; </a:t>
            </a:r>
            <a:r>
              <a:rPr lang="ko-KR" altLang="en-US" noProof="1" smtClean="0"/>
              <a:t>조회</a:t>
            </a:r>
            <a:endParaRPr lang="en-US" altLang="ko-KR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84" y="1957526"/>
            <a:ext cx="1800476" cy="6668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6324" y="2137058"/>
            <a:ext cx="126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사원관리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92800" y="2137058"/>
            <a:ext cx="149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고객 정보 관리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62982" y="2137058"/>
            <a:ext cx="151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/>
              <a:t>은행 업무 관리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86401" y="2532854"/>
            <a:ext cx="98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821382" y="2553425"/>
            <a:ext cx="948970" cy="2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55636" y="2624369"/>
            <a:ext cx="6382328" cy="304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8073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53014" y="2752436"/>
            <a:ext cx="2946400" cy="3417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38652" y="2786405"/>
            <a:ext cx="148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사원 이름 입력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38030" y="3328069"/>
            <a:ext cx="773477" cy="335840"/>
          </a:xfrm>
          <a:prstGeom prst="roundRect">
            <a:avLst/>
          </a:prstGeom>
          <a:solidFill>
            <a:schemeClr val="accent4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61636" y="3351417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54607" y="3330819"/>
            <a:ext cx="773477" cy="3358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958" y="3344405"/>
            <a:ext cx="66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093720" y="3794760"/>
            <a:ext cx="6105694" cy="18211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93720" y="3794760"/>
            <a:ext cx="6105694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93720" y="3794760"/>
            <a:ext cx="605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코드    이름      직책     권한      월급       연락처     아이디      비밀번호    부서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9044940" y="4023360"/>
            <a:ext cx="144780" cy="1592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972" y="4033901"/>
            <a:ext cx="133369" cy="1619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36" y="5439767"/>
            <a:ext cx="142895" cy="171474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619500" y="379476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179076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762467" y="3792856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42286" y="3792010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6361" y="379945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819431" y="3792009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46362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32609" y="3792008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035246" y="3792007"/>
            <a:ext cx="7144" cy="1816481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53014" y="2783614"/>
            <a:ext cx="151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테스트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79355" y="4076775"/>
            <a:ext cx="1514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테스트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446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767</Words>
  <Application>Microsoft Office PowerPoint</Application>
  <PresentationFormat>와이드스크린</PresentationFormat>
  <Paragraphs>284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lenovo</dc:creator>
  <cp:lastModifiedBy>lenovo</cp:lastModifiedBy>
  <cp:revision>13</cp:revision>
  <dcterms:created xsi:type="dcterms:W3CDTF">2020-03-11T07:50:10Z</dcterms:created>
  <dcterms:modified xsi:type="dcterms:W3CDTF">2020-03-11T09:28:09Z</dcterms:modified>
</cp:coreProperties>
</file>