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259" r:id="rId5"/>
    <p:sldId id="306" r:id="rId6"/>
    <p:sldId id="307" r:id="rId7"/>
    <p:sldId id="308" r:id="rId8"/>
    <p:sldId id="309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5" r:id="rId19"/>
    <p:sldId id="323" r:id="rId20"/>
    <p:sldId id="327" r:id="rId21"/>
    <p:sldId id="328" r:id="rId22"/>
    <p:sldId id="330" r:id="rId23"/>
    <p:sldId id="329" r:id="rId24"/>
    <p:sldId id="331" r:id="rId25"/>
    <p:sldId id="332" r:id="rId26"/>
    <p:sldId id="338" r:id="rId27"/>
    <p:sldId id="333" r:id="rId28"/>
    <p:sldId id="339" r:id="rId29"/>
    <p:sldId id="334" r:id="rId30"/>
    <p:sldId id="340" r:id="rId31"/>
    <p:sldId id="341" r:id="rId32"/>
    <p:sldId id="342" r:id="rId33"/>
    <p:sldId id="344" r:id="rId34"/>
    <p:sldId id="345" r:id="rId35"/>
    <p:sldId id="346" r:id="rId36"/>
    <p:sldId id="335" r:id="rId37"/>
    <p:sldId id="347" r:id="rId38"/>
    <p:sldId id="348" r:id="rId39"/>
    <p:sldId id="336" r:id="rId40"/>
    <p:sldId id="349" r:id="rId41"/>
    <p:sldId id="351" r:id="rId42"/>
    <p:sldId id="350" r:id="rId43"/>
    <p:sldId id="352" r:id="rId44"/>
    <p:sldId id="353" r:id="rId45"/>
    <p:sldId id="354" r:id="rId46"/>
    <p:sldId id="337" r:id="rId47"/>
    <p:sldId id="355" r:id="rId48"/>
    <p:sldId id="357" r:id="rId49"/>
    <p:sldId id="358" r:id="rId50"/>
    <p:sldId id="359" r:id="rId51"/>
    <p:sldId id="360" r:id="rId52"/>
    <p:sldId id="361" r:id="rId53"/>
    <p:sldId id="364" r:id="rId54"/>
    <p:sldId id="365" r:id="rId55"/>
    <p:sldId id="366" r:id="rId56"/>
    <p:sldId id="367" r:id="rId57"/>
    <p:sldId id="370" r:id="rId58"/>
    <p:sldId id="371" r:id="rId59"/>
    <p:sldId id="374" r:id="rId60"/>
    <p:sldId id="375" r:id="rId61"/>
    <p:sldId id="376" r:id="rId62"/>
    <p:sldId id="377" r:id="rId63"/>
    <p:sldId id="378" r:id="rId64"/>
    <p:sldId id="380" r:id="rId65"/>
    <p:sldId id="373" r:id="rId66"/>
    <p:sldId id="383" r:id="rId67"/>
    <p:sldId id="384" r:id="rId68"/>
    <p:sldId id="382" r:id="rId69"/>
    <p:sldId id="381" r:id="rId70"/>
    <p:sldId id="385" r:id="rId71"/>
    <p:sldId id="386" r:id="rId72"/>
    <p:sldId id="387" r:id="rId73"/>
    <p:sldId id="388" r:id="rId74"/>
    <p:sldId id="389" r:id="rId75"/>
    <p:sldId id="397" r:id="rId76"/>
    <p:sldId id="398" r:id="rId77"/>
    <p:sldId id="399" r:id="rId78"/>
    <p:sldId id="396" r:id="rId79"/>
    <p:sldId id="400" r:id="rId8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4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F02E-EDEC-469B-A980-0F40584B42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33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26133" y="299672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5185" y="357170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305366" y="2960271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69065" y="4132657"/>
            <a:ext cx="1438288" cy="366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8728" y="411558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08" y="2125848"/>
            <a:ext cx="1023195" cy="5894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86" y="4667367"/>
            <a:ext cx="5835794" cy="9431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05366" y="3526329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8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84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 </a:t>
            </a:r>
            <a:r>
              <a:rPr lang="en-US" altLang="ko-KR" noProof="1" smtClean="0"/>
              <a:t>&gt; 1. </a:t>
            </a:r>
            <a:r>
              <a:rPr lang="ko-KR" altLang="en-US" noProof="1" smtClean="0"/>
              <a:t>사원이</a:t>
            </a:r>
            <a:r>
              <a:rPr lang="ko-KR" altLang="en-US" noProof="1" smtClean="0"/>
              <a:t>름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사원이름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20772" y="2410801"/>
            <a:ext cx="127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85818" y="3786925"/>
            <a:ext cx="7932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A008          </a:t>
            </a:r>
            <a:r>
              <a:rPr lang="ko-KR" altLang="en-US" sz="1100" dirty="0" smtClean="0"/>
              <a:t>테스트          </a:t>
            </a:r>
            <a:r>
              <a:rPr lang="ko-KR" altLang="en-US" sz="1100" dirty="0" smtClean="0"/>
              <a:t>지점장          </a:t>
            </a:r>
            <a:r>
              <a:rPr lang="en-US" altLang="ko-KR" sz="1100" dirty="0" smtClean="0"/>
              <a:t>AD        10,000,000  010-1234-1111       111            **********         </a:t>
            </a:r>
            <a:r>
              <a:rPr lang="ko-KR" altLang="en-US" sz="1100" dirty="0" smtClean="0"/>
              <a:t>고객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073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64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12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64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675" y="3955485"/>
            <a:ext cx="133369" cy="161948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7607554" y="511880"/>
            <a:ext cx="3671549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607554" y="503475"/>
            <a:ext cx="367154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883705" y="373533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964471" y="3741681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674370" y="3733420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748187" y="3740094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9016207" y="801144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755093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755093" y="1743059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55093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5093" y="236313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57358" y="266753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757358" y="2969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755093" y="327300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7104" y="327300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87" name="직사각형 86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065" y="911554"/>
            <a:ext cx="1019363" cy="1309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모서리가 둥근 직사각형 89"/>
          <p:cNvSpPr/>
          <p:nvPr/>
        </p:nvSpPr>
        <p:spPr>
          <a:xfrm>
            <a:off x="7995591" y="2278709"/>
            <a:ext cx="919185" cy="260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093179" y="2286309"/>
            <a:ext cx="82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사원사진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5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64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85818" y="3786925"/>
            <a:ext cx="7932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A008          </a:t>
            </a:r>
            <a:r>
              <a:rPr lang="ko-KR" altLang="en-US" sz="1100" dirty="0" smtClean="0"/>
              <a:t>테스트          </a:t>
            </a:r>
            <a:r>
              <a:rPr lang="ko-KR" altLang="en-US" sz="1100" dirty="0" smtClean="0"/>
              <a:t>지점장          </a:t>
            </a:r>
            <a:r>
              <a:rPr lang="en-US" altLang="ko-KR" sz="1100" dirty="0" smtClean="0"/>
              <a:t>AD        10,000,000  010-1234-1111       111            **********         </a:t>
            </a:r>
            <a:r>
              <a:rPr lang="ko-KR" altLang="en-US" sz="1100" dirty="0" smtClean="0"/>
              <a:t>고객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137" name="직사각형 13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140" name="직사각형 139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675" y="3955485"/>
            <a:ext cx="133369" cy="161948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7607554" y="511880"/>
            <a:ext cx="3671549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7607554" y="503475"/>
            <a:ext cx="367154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8883705" y="373533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8964471" y="3741681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9674370" y="3733420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9748187" y="3740094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닫기</a:t>
            </a:r>
            <a:endParaRPr lang="ko-KR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9016207" y="801144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9755093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9755093" y="1743059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9755093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9755093" y="236313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9757358" y="266753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757358" y="2969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9755093" y="327300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7104" y="327300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165" name="직사각형 164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065" y="911554"/>
            <a:ext cx="1019363" cy="1309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8" name="모서리가 둥근 직사각형 167"/>
          <p:cNvSpPr/>
          <p:nvPr/>
        </p:nvSpPr>
        <p:spPr>
          <a:xfrm>
            <a:off x="7995591" y="2278709"/>
            <a:ext cx="919185" cy="260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8093179" y="2286309"/>
            <a:ext cx="82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사원사진</a:t>
            </a:r>
            <a:endParaRPr lang="ko-KR" altLang="en-US" sz="1100" dirty="0"/>
          </a:p>
        </p:txBody>
      </p:sp>
      <p:sp>
        <p:nvSpPr>
          <p:cNvPr id="170" name="TextBox 169"/>
          <p:cNvSpPr txBox="1"/>
          <p:nvPr/>
        </p:nvSpPr>
        <p:spPr>
          <a:xfrm>
            <a:off x="9689088" y="1113986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  <p:sp>
        <p:nvSpPr>
          <p:cNvPr id="171" name="TextBox 170"/>
          <p:cNvSpPr txBox="1"/>
          <p:nvPr/>
        </p:nvSpPr>
        <p:spPr>
          <a:xfrm>
            <a:off x="9714895" y="791141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A007</a:t>
            </a:r>
            <a:endParaRPr lang="ko-KR" altLang="en-US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694677" y="1399207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지점장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26198" y="2011873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3000000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20628" y="1699281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AD</a:t>
            </a:r>
            <a:endParaRPr lang="ko-KR" altLang="en-US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717691" y="2336757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010-1111-1111</a:t>
            </a:r>
            <a:endParaRPr lang="ko-KR" alt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9726198" y="2631307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noProof="1" smtClean="0"/>
              <a:t>testID</a:t>
            </a:r>
            <a:endParaRPr lang="en-US" altLang="ko-KR" sz="1100" noProof="1"/>
          </a:p>
        </p:txBody>
      </p:sp>
      <p:sp>
        <p:nvSpPr>
          <p:cNvPr id="177" name="TextBox 176"/>
          <p:cNvSpPr txBox="1"/>
          <p:nvPr/>
        </p:nvSpPr>
        <p:spPr>
          <a:xfrm>
            <a:off x="9717512" y="2947148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**********</a:t>
            </a:r>
            <a:endParaRPr lang="ko-KR" altLang="en-US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9718533" y="3232605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고객</a:t>
            </a:r>
            <a:r>
              <a:rPr lang="en-US" altLang="ko-KR" sz="1100" dirty="0" smtClean="0"/>
              <a:t>(</a:t>
            </a:r>
            <a:r>
              <a:rPr lang="en-US" altLang="ko-KR" sz="1100" dirty="0"/>
              <a:t>2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065" y="909841"/>
            <a:ext cx="1018820" cy="13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64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985818" y="3786925"/>
            <a:ext cx="7932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A008          </a:t>
            </a:r>
            <a:r>
              <a:rPr lang="ko-KR" altLang="en-US" sz="1100" dirty="0" smtClean="0"/>
              <a:t>테스트          </a:t>
            </a:r>
            <a:r>
              <a:rPr lang="ko-KR" altLang="en-US" sz="1100" dirty="0" smtClean="0"/>
              <a:t>지점장          </a:t>
            </a:r>
            <a:r>
              <a:rPr lang="en-US" altLang="ko-KR" sz="1100" dirty="0" smtClean="0"/>
              <a:t>AD        10,000,000  010-1234-1111       111            **********         </a:t>
            </a:r>
            <a:r>
              <a:rPr lang="ko-KR" altLang="en-US" sz="1100" dirty="0" smtClean="0"/>
              <a:t>고객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옵</a:t>
            </a:r>
            <a:r>
              <a:rPr lang="ko-KR" altLang="en-US" sz="1400" dirty="0" smtClean="0"/>
              <a:t>션 선택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398328" y="1461850"/>
            <a:ext cx="318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테스트님의 정보를 정말 삭제하시겠습니까</a:t>
            </a:r>
            <a:r>
              <a:rPr lang="en-US" altLang="ko-KR" sz="1200" noProof="1" smtClean="0"/>
              <a:t>?</a:t>
            </a:r>
            <a:endParaRPr lang="ko-KR" altLang="en-US" sz="12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29532" y="1989213"/>
            <a:ext cx="813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아니오</a:t>
            </a:r>
            <a:r>
              <a:rPr lang="en-US" altLang="ko-KR" sz="1100" dirty="0" smtClean="0"/>
              <a:t>(N)</a:t>
            </a:r>
            <a:endParaRPr lang="ko-KR" altLang="en-US" sz="11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67710" y="1981100"/>
            <a:ext cx="702541" cy="25743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436618" y="198188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976618" y="1979688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(Y)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9559554" y="1996754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8370449" y="4258107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002745" y="409076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79" name="직사각형 78"/>
          <p:cNvSpPr/>
          <p:nvPr/>
        </p:nvSpPr>
        <p:spPr>
          <a:xfrm>
            <a:off x="8167249" y="3056205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8167248" y="3044696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67249" y="3065458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9026231" y="3582899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9561767" y="410293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9674798" y="4110262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259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83150" y="229743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687497" y="2565724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683150" y="2288024"/>
            <a:ext cx="1764671" cy="2878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83150" y="2566275"/>
            <a:ext cx="1764671" cy="2878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37827" y="2297429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7894" y="258521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8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67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83150" y="229743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687497" y="2565724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683150" y="2288024"/>
            <a:ext cx="1764671" cy="287828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83150" y="2566275"/>
            <a:ext cx="1764671" cy="2878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37827" y="2297429"/>
            <a:ext cx="1586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7894" y="258521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07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58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7635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043889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030656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97840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224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4667" y="345193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200" dirty="0" smtClean="0"/>
              <a:t>  사원코드        사원이름           직책             실적              보너스           상품 종류            상품 이름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338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정보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19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7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조건별검색 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7635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043889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030656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97840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224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4667" y="345193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200" dirty="0" smtClean="0"/>
              <a:t>  사원코드        사원이름           직책             실적              보너스           상품 종류            상품 이름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338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정보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277" y="2676745"/>
            <a:ext cx="2074979" cy="116558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03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67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83150" y="2297430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687497" y="2565724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683150" y="2288024"/>
            <a:ext cx="1764671" cy="2878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83150" y="2566275"/>
            <a:ext cx="1764671" cy="287828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37827" y="2297429"/>
            <a:ext cx="1586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7894" y="2585210"/>
            <a:ext cx="138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79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33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26133" y="299672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5185" y="357170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305366" y="2960271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69065" y="4132657"/>
            <a:ext cx="1438288" cy="3661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8728" y="411558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08" y="2125848"/>
            <a:ext cx="1023195" cy="5894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86" y="4667367"/>
            <a:ext cx="5835794" cy="9431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05366" y="3526329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20246" y="1461850"/>
            <a:ext cx="306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아이디나 비밀번호가 틀렸습니다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다시 확인해주세요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</a:t>
            </a:r>
            <a:r>
              <a:rPr lang="en-US" altLang="ko-KR" dirty="0" smtClean="0"/>
              <a:t>case1: </a:t>
            </a:r>
            <a:r>
              <a:rPr lang="en-US" altLang="ko-KR" dirty="0" smtClean="0"/>
              <a:t>fail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05366" y="2996723"/>
            <a:ext cx="12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05366" y="3544555"/>
            <a:ext cx="12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7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 </a:t>
            </a:r>
            <a:endParaRPr lang="en-US" altLang="ko-KR" noProof="1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전체 직원 수</a:t>
            </a:r>
            <a:r>
              <a:rPr lang="en-US" altLang="ko-KR" sz="1200" dirty="0"/>
              <a:t>/ </a:t>
            </a:r>
            <a:r>
              <a:rPr lang="ko-KR" altLang="en-US" sz="1200" dirty="0"/>
              <a:t>부서별 직원 비율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급여 총액</a:t>
            </a:r>
            <a:r>
              <a:rPr lang="en-US" altLang="ko-KR" sz="1200" dirty="0"/>
              <a:t>/ 1</a:t>
            </a:r>
            <a:r>
              <a:rPr lang="ko-KR" altLang="en-US" sz="1200" dirty="0"/>
              <a:t>인 평균 급여액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752600" y="378634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보너스 현황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4698" y="2333585"/>
            <a:ext cx="215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Employee Pie Chart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81875" y="2598187"/>
            <a:ext cx="197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 직원 수 </a:t>
            </a:r>
            <a:r>
              <a:rPr lang="en-US" altLang="ko-KR" sz="1100" dirty="0" smtClean="0"/>
              <a:t>: N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5524855" y="3025345"/>
            <a:ext cx="2229363" cy="21753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형 21"/>
          <p:cNvSpPr/>
          <p:nvPr/>
        </p:nvSpPr>
        <p:spPr>
          <a:xfrm>
            <a:off x="5506264" y="2957710"/>
            <a:ext cx="2275661" cy="2211258"/>
          </a:xfrm>
          <a:prstGeom prst="pi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22524" y="5434925"/>
            <a:ext cx="2434023" cy="280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707617" y="5497969"/>
            <a:ext cx="174157" cy="171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698322" y="5499136"/>
            <a:ext cx="174157" cy="171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28409" y="5481876"/>
            <a:ext cx="804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 </a:t>
            </a:r>
            <a:r>
              <a:rPr lang="en-US" altLang="ko-KR" sz="800" noProof="1" smtClean="0"/>
              <a:t>a%</a:t>
            </a:r>
            <a:endParaRPr lang="ko-KR" altLang="en-US" sz="800" noProof="1"/>
          </a:p>
        </p:txBody>
      </p:sp>
      <p:sp>
        <p:nvSpPr>
          <p:cNvPr id="27" name="TextBox 26"/>
          <p:cNvSpPr txBox="1"/>
          <p:nvPr/>
        </p:nvSpPr>
        <p:spPr>
          <a:xfrm>
            <a:off x="6841595" y="5475526"/>
            <a:ext cx="876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 </a:t>
            </a:r>
            <a:r>
              <a:rPr lang="en-US" altLang="ko-KR" sz="800" noProof="1" smtClean="0"/>
              <a:t>b%</a:t>
            </a:r>
            <a:endParaRPr lang="ko-KR" altLang="en-US" sz="800" noProof="1"/>
          </a:p>
        </p:txBody>
      </p:sp>
      <p:sp>
        <p:nvSpPr>
          <p:cNvPr id="28" name="TextBox 27"/>
          <p:cNvSpPr txBox="1"/>
          <p:nvPr/>
        </p:nvSpPr>
        <p:spPr>
          <a:xfrm>
            <a:off x="7450743" y="4725436"/>
            <a:ext cx="717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 </a:t>
            </a:r>
            <a:r>
              <a:rPr lang="en-US" altLang="ko-KR" sz="800" noProof="1" smtClean="0"/>
              <a:t>b%</a:t>
            </a:r>
            <a:endParaRPr lang="ko-KR" altLang="en-US" sz="800" noProof="1"/>
          </a:p>
        </p:txBody>
      </p:sp>
      <p:sp>
        <p:nvSpPr>
          <p:cNvPr id="29" name="TextBox 28"/>
          <p:cNvSpPr txBox="1"/>
          <p:nvPr/>
        </p:nvSpPr>
        <p:spPr>
          <a:xfrm>
            <a:off x="5183217" y="3209272"/>
            <a:ext cx="683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 </a:t>
            </a:r>
            <a:r>
              <a:rPr lang="en-US" altLang="ko-KR" sz="800" noProof="1" smtClean="0"/>
              <a:t>a%</a:t>
            </a:r>
            <a:endParaRPr lang="ko-KR" altLang="en-US" sz="800" noProof="1"/>
          </a:p>
        </p:txBody>
      </p:sp>
    </p:spTree>
    <p:extLst>
      <p:ext uri="{BB962C8B-B14F-4D97-AF65-F5344CB8AC3E}">
        <p14:creationId xmlns:p14="http://schemas.microsoft.com/office/powerpoint/2010/main" val="25809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107" y="192651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</a:t>
            </a:r>
            <a:r>
              <a:rPr lang="ko-KR" altLang="en-US" noProof="1" smtClean="0"/>
              <a:t>권한</a:t>
            </a:r>
            <a:endParaRPr lang="en-US" altLang="ko-KR" noProof="1"/>
          </a:p>
        </p:txBody>
      </p:sp>
      <p:sp>
        <p:nvSpPr>
          <p:cNvPr id="10" name="직사각형 9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일반사원님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107" y="192651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</a:t>
            </a:r>
            <a:r>
              <a:rPr lang="ko-KR" altLang="en-US" noProof="1" smtClean="0"/>
              <a:t>권한 </a:t>
            </a:r>
            <a:r>
              <a:rPr lang="en-US" altLang="ko-KR" noProof="1" smtClean="0"/>
              <a:t>– case1 : fail </a:t>
            </a:r>
            <a:endParaRPr lang="en-US" altLang="ko-KR" noProof="1"/>
          </a:p>
        </p:txBody>
      </p:sp>
      <p:sp>
        <p:nvSpPr>
          <p:cNvPr id="10" name="직사각형 9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26" y="3931733"/>
            <a:ext cx="179734" cy="21824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87776" y="4439750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20072" y="427241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2684576" y="3237848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684575" y="3226339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84576" y="3247101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84575" y="3764542"/>
            <a:ext cx="3562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권한이 없습니다</a:t>
            </a:r>
            <a:r>
              <a:rPr lang="en-US" altLang="ko-KR" sz="1200" noProof="1" smtClean="0"/>
              <a:t>. HR</a:t>
            </a:r>
            <a:r>
              <a:rPr lang="ko-KR" altLang="en-US" sz="1200" noProof="1" smtClean="0"/>
              <a:t>부서 차장급 이상 접속가능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079094" y="4284573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92125" y="4291905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843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79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권한 </a:t>
            </a:r>
            <a:r>
              <a:rPr lang="en-US" altLang="ko-KR" noProof="1" smtClean="0"/>
              <a:t>– case2 </a:t>
            </a:r>
            <a:r>
              <a:rPr lang="en-US" altLang="ko-KR" noProof="1"/>
              <a:t>: </a:t>
            </a:r>
            <a:r>
              <a:rPr lang="en-US" altLang="ko-KR" noProof="1" smtClean="0"/>
              <a:t>success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3988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341499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6248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/>
              <a:t>사원</a:t>
            </a:r>
            <a:r>
              <a:rPr lang="ko-KR" altLang="en-US" sz="1200" dirty="0" smtClean="0"/>
              <a:t>코드                   사원 </a:t>
            </a:r>
            <a:r>
              <a:rPr lang="ko-KR" altLang="en-US" sz="1200" dirty="0" smtClean="0"/>
              <a:t>이름         </a:t>
            </a:r>
            <a:r>
              <a:rPr lang="ko-KR" altLang="en-US" sz="1200" dirty="0" smtClean="0"/>
              <a:t>              </a:t>
            </a:r>
            <a:r>
              <a:rPr lang="ko-KR" altLang="en-US" sz="1200" dirty="0" smtClean="0"/>
              <a:t>직책          </a:t>
            </a:r>
            <a:r>
              <a:rPr lang="ko-KR" altLang="en-US" sz="1200" dirty="0" smtClean="0"/>
              <a:t>             부서                    권한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98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79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권한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조건별검색 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3988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341499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6248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/>
              <a:t>사원</a:t>
            </a:r>
            <a:r>
              <a:rPr lang="ko-KR" altLang="en-US" sz="1200" dirty="0" smtClean="0"/>
              <a:t>코드                   사원 </a:t>
            </a:r>
            <a:r>
              <a:rPr lang="ko-KR" altLang="en-US" sz="1200" dirty="0" smtClean="0"/>
              <a:t>이름         </a:t>
            </a:r>
            <a:r>
              <a:rPr lang="ko-KR" altLang="en-US" sz="1200" dirty="0" smtClean="0"/>
              <a:t>              </a:t>
            </a:r>
            <a:r>
              <a:rPr lang="ko-KR" altLang="en-US" sz="1200" dirty="0" smtClean="0"/>
              <a:t>직책          </a:t>
            </a:r>
            <a:r>
              <a:rPr lang="ko-KR" altLang="en-US" sz="1200" dirty="0" smtClean="0"/>
              <a:t>             부서                    권한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277" y="2676745"/>
            <a:ext cx="2074979" cy="116558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6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79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권한 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38" y="2429702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3988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341499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6248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/>
              <a:t>사원</a:t>
            </a:r>
            <a:r>
              <a:rPr lang="ko-KR" altLang="en-US" sz="1200" dirty="0" smtClean="0"/>
              <a:t>코드                   사원 </a:t>
            </a:r>
            <a:r>
              <a:rPr lang="ko-KR" altLang="en-US" sz="1200" dirty="0" smtClean="0"/>
              <a:t>이름         </a:t>
            </a:r>
            <a:r>
              <a:rPr lang="ko-KR" altLang="en-US" sz="1200" dirty="0" smtClean="0"/>
              <a:t>              </a:t>
            </a:r>
            <a:r>
              <a:rPr lang="ko-KR" altLang="en-US" sz="1200" dirty="0" smtClean="0"/>
              <a:t>직책          </a:t>
            </a:r>
            <a:r>
              <a:rPr lang="ko-KR" altLang="en-US" sz="1200" dirty="0" smtClean="0"/>
              <a:t>             부서                    권한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930516" y="4479636"/>
            <a:ext cx="867448" cy="3694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052862" y="4498111"/>
            <a:ext cx="8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6175" y="3750090"/>
            <a:ext cx="78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</a:t>
            </a:r>
            <a:r>
              <a:rPr lang="en-US" altLang="ko-KR" sz="1400" dirty="0" smtClean="0"/>
              <a:t>B008                      </a:t>
            </a:r>
            <a:r>
              <a:rPr lang="ko-KR" altLang="en-US" sz="1400" dirty="0" smtClean="0"/>
              <a:t>테스트                    지점장</a:t>
            </a: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고객                  </a:t>
            </a:r>
            <a:r>
              <a:rPr lang="en-US" altLang="ko-KR" sz="1400" dirty="0" smtClean="0"/>
              <a:t>AD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38" y="2429702"/>
            <a:ext cx="179734" cy="218248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38" y="2429702"/>
            <a:ext cx="179734" cy="218248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38" y="2429702"/>
            <a:ext cx="179734" cy="21824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675" y="3955485"/>
            <a:ext cx="133369" cy="16194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7607554" y="511879"/>
            <a:ext cx="3671549" cy="22767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607554" y="503475"/>
            <a:ext cx="367154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8803844" y="2414944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884610" y="2421293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9594509" y="241303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68326" y="241970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9017650" y="1048973"/>
            <a:ext cx="743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권한</a:t>
            </a:r>
            <a:endParaRPr lang="en-US" altLang="ko-KR" sz="1000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9755093" y="1081822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757358" y="1392278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755093" y="1687693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755093" y="20002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0065" y="911554"/>
            <a:ext cx="1019363" cy="1309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9689089" y="1371161"/>
            <a:ext cx="1072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9714896" y="1048316"/>
            <a:ext cx="1011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A007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9694677" y="1656382"/>
            <a:ext cx="1141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지점장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720628" y="1956456"/>
            <a:ext cx="1041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AD</a:t>
            </a:r>
            <a:endParaRPr lang="ko-KR" altLang="en-US" sz="1100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065" y="909841"/>
            <a:ext cx="1018820" cy="131152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5701" y="1997554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60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3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53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– </a:t>
            </a:r>
            <a:r>
              <a:rPr lang="en-US" altLang="ko-KR" noProof="1" smtClean="0"/>
              <a:t>case1: fail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929" y="3340512"/>
            <a:ext cx="179734" cy="21824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890479" y="3848529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22775" y="368119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57" name="직사각형 56"/>
          <p:cNvSpPr/>
          <p:nvPr/>
        </p:nvSpPr>
        <p:spPr>
          <a:xfrm>
            <a:off x="3687279" y="2646627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687278" y="2635118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87279" y="2655880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773392" y="3173321"/>
            <a:ext cx="2240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권한이 없습니다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81797" y="3693352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94828" y="3700684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29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521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– case2 : success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84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53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66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33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26133" y="299672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5185" y="357170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305366" y="2960271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69065" y="4132657"/>
            <a:ext cx="1438288" cy="3661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8728" y="411558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08" y="2125848"/>
            <a:ext cx="1023195" cy="5894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86" y="4667367"/>
            <a:ext cx="5835794" cy="9431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05366" y="3526329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 – </a:t>
            </a:r>
            <a:r>
              <a:rPr lang="en-US" altLang="ko-KR" dirty="0" smtClean="0"/>
              <a:t>case2: </a:t>
            </a:r>
            <a:r>
              <a:rPr lang="en-US" altLang="ko-KR" dirty="0" smtClean="0"/>
              <a:t>success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5366" y="2996723"/>
            <a:ext cx="12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05366" y="3544555"/>
            <a:ext cx="12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로그인 </a:t>
            </a:r>
            <a:r>
              <a:rPr lang="ko-KR" altLang="en-US" sz="1200" dirty="0" smtClean="0"/>
              <a:t>성공하였습니다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85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53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23027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2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928" y="2685066"/>
            <a:ext cx="2086799" cy="888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0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31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2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882" y="2772135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44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43" y="2772135"/>
            <a:ext cx="179734" cy="21824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43" y="2772135"/>
            <a:ext cx="179734" cy="21824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675" y="3955485"/>
            <a:ext cx="133369" cy="161948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7940014" y="511880"/>
            <a:ext cx="3339089" cy="26577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940014" y="503475"/>
            <a:ext cx="333908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9665449" y="275737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9792869" y="276372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456114" y="2755465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0456034" y="2752808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016207" y="801144"/>
            <a:ext cx="743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noProof="1" smtClean="0"/>
              <a:t>등급명</a:t>
            </a:r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</a:t>
            </a:r>
            <a:r>
              <a:rPr lang="ko-KR" altLang="en-US" sz="1000" dirty="0" smtClean="0"/>
              <a:t>신용등급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</a:t>
            </a:r>
            <a:r>
              <a:rPr lang="ko-KR" altLang="en-US" sz="1000" dirty="0" smtClean="0"/>
              <a:t>   주소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전화번호</a:t>
            </a:r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755093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55093" y="1743059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5093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55093" y="236313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3676" y="1752389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3007" y="1428352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5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4" y="458031"/>
            <a:ext cx="660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220" y="3790120"/>
            <a:ext cx="792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C004                  </a:t>
            </a:r>
            <a:r>
              <a:rPr lang="ko-KR" altLang="en-US" sz="1100" dirty="0" smtClean="0"/>
              <a:t>고객님                 </a:t>
            </a:r>
            <a:r>
              <a:rPr lang="en-US" altLang="ko-KR" sz="1100" dirty="0" smtClean="0"/>
              <a:t>Diamond                     1                   </a:t>
            </a:r>
            <a:r>
              <a:rPr lang="ko-KR" altLang="en-US" sz="1100" dirty="0" smtClean="0"/>
              <a:t>대구시 달서구</a:t>
            </a:r>
            <a:r>
              <a:rPr lang="en-US" altLang="ko-KR" sz="1100" dirty="0" smtClean="0"/>
              <a:t>         010-1111-****   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882" y="2772135"/>
            <a:ext cx="179734" cy="21824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43" y="2772135"/>
            <a:ext cx="179734" cy="21824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43" y="2772135"/>
            <a:ext cx="179734" cy="21824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2" name="직사각형 71"/>
          <p:cNvSpPr/>
          <p:nvPr/>
        </p:nvSpPr>
        <p:spPr>
          <a:xfrm>
            <a:off x="7940014" y="511880"/>
            <a:ext cx="3339089" cy="26577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940014" y="503475"/>
            <a:ext cx="333908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9665449" y="275737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792869" y="276372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456114" y="2755465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0456034" y="2752808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9016207" y="801144"/>
            <a:ext cx="743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noProof="1" smtClean="0"/>
              <a:t>등급명</a:t>
            </a:r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</a:t>
            </a:r>
            <a:r>
              <a:rPr lang="ko-KR" altLang="en-US" sz="1000" dirty="0" smtClean="0"/>
              <a:t>신용등급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</a:t>
            </a:r>
            <a:r>
              <a:rPr lang="ko-KR" altLang="en-US" sz="1000" dirty="0" smtClean="0"/>
              <a:t>   주소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전화번호</a:t>
            </a:r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5093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55093" y="1743059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755093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755093" y="236313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3676" y="1752389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3007" y="1428352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718221" y="787323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C004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9735282" y="1097715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고객님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9742087" y="1387903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Diamond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9720925" y="2032564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대구시 달서구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9730255" y="2311752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010-1111-****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749632" y="1704182"/>
            <a:ext cx="109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647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6239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88783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9851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고객 코드           고객 이름              </a:t>
            </a:r>
            <a:r>
              <a:rPr lang="ko-KR" altLang="en-US" sz="1200" noProof="1" smtClean="0"/>
              <a:t>등급명</a:t>
            </a:r>
            <a:r>
              <a:rPr lang="ko-KR" altLang="en-US" sz="1200" dirty="0" smtClean="0"/>
              <a:t>            고객 신용등급           고객 주소           고객 연락처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개인 정보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4" y="458031"/>
            <a:ext cx="696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개인 정보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70449" y="4258107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002745" y="409076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8167249" y="3056205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167248" y="3044696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167249" y="3065458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9026231" y="3582899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9561767" y="410293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674798" y="4110262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184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455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통계 정보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59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085975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085975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085975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적금건수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출금 건수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752600" y="378634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적금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대출 총 금액</a:t>
            </a:r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895475" y="232742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52600" y="4256427"/>
            <a:ext cx="207645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62125" y="4525582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일반고객</a:t>
            </a:r>
            <a:r>
              <a:rPr lang="en-US" altLang="ko-KR" sz="1200" dirty="0" smtClean="0"/>
              <a:t>/VIP</a:t>
            </a:r>
            <a:r>
              <a:rPr lang="ko-KR" altLang="en-US" sz="1200" dirty="0" smtClean="0"/>
              <a:t>고객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4391024" y="2327428"/>
            <a:ext cx="1685925" cy="3308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24425" y="23043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>
                <a:solidFill>
                  <a:schemeClr val="bg1"/>
                </a:solidFill>
              </a:rPr>
              <a:t>예금</a:t>
            </a:r>
            <a:endParaRPr lang="ko-KR" altLang="en-US" spc="3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349" y="2327428"/>
            <a:ext cx="1685925" cy="3308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62750" y="23043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>
                <a:solidFill>
                  <a:schemeClr val="bg1"/>
                </a:solidFill>
              </a:rPr>
              <a:t>적금</a:t>
            </a:r>
            <a:endParaRPr lang="ko-KR" altLang="en-US" spc="3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455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통계 정보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21580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4" y="458031"/>
            <a:ext cx="895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en-US" altLang="ko-KR" noProof="1"/>
              <a:t>&gt; </a:t>
            </a:r>
            <a:r>
              <a:rPr lang="ko-KR" altLang="en-US" noProof="1"/>
              <a:t>고객 정보 관리 </a:t>
            </a:r>
            <a:r>
              <a:rPr lang="en-US" altLang="ko-KR" noProof="1"/>
              <a:t>&gt; </a:t>
            </a:r>
            <a:r>
              <a:rPr lang="ko-KR" altLang="en-US" noProof="1"/>
              <a:t>고객 </a:t>
            </a:r>
            <a:r>
              <a:rPr lang="ko-KR" altLang="en-US" noProof="1"/>
              <a:t>통계 </a:t>
            </a:r>
            <a:r>
              <a:rPr lang="ko-KR" altLang="en-US" noProof="1" smtClean="0"/>
              <a:t>정보</a:t>
            </a:r>
            <a:r>
              <a:rPr lang="en-US" altLang="ko-KR" noProof="1" smtClean="0"/>
              <a:t> &gt;</a:t>
            </a:r>
            <a:r>
              <a:rPr lang="ko-KR" altLang="en-US" noProof="1" smtClean="0"/>
              <a:t>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버튼 </a:t>
            </a:r>
            <a:endParaRPr lang="en-US" altLang="ko-KR" noProof="1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085975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085975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085975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적금건수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출금 건수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월별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752600" y="378634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적금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대출 총 금액</a:t>
            </a:r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895475" y="232742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52600" y="4256427"/>
            <a:ext cx="207645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62125" y="4525582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일반고객</a:t>
            </a:r>
            <a:r>
              <a:rPr lang="en-US" altLang="ko-KR" sz="1200" dirty="0" smtClean="0"/>
              <a:t>/VIP</a:t>
            </a:r>
            <a:r>
              <a:rPr lang="ko-KR" altLang="en-US" sz="1200" dirty="0" smtClean="0"/>
              <a:t>고객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4391024" y="2327428"/>
            <a:ext cx="1685925" cy="330821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24425" y="23043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>
                <a:solidFill>
                  <a:schemeClr val="bg1"/>
                </a:solidFill>
              </a:rPr>
              <a:t>예금</a:t>
            </a:r>
            <a:endParaRPr lang="ko-KR" altLang="en-US" spc="3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349" y="2327428"/>
            <a:ext cx="1685925" cy="3308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62750" y="23043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>
                <a:solidFill>
                  <a:schemeClr val="bg1"/>
                </a:solidFill>
              </a:rPr>
              <a:t>적금</a:t>
            </a:r>
            <a:endParaRPr lang="ko-KR" altLang="en-US" spc="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2707737"/>
            <a:ext cx="5695949" cy="33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33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4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– case1: Admin mode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0655" y="2594741"/>
            <a:ext cx="192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 수 사 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04830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378857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34150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537286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95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53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4888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76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742" y="2697920"/>
            <a:ext cx="2072183" cy="845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16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79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771" y="3143352"/>
            <a:ext cx="179734" cy="218248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32" y="3143352"/>
            <a:ext cx="179734" cy="21824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32" y="3143352"/>
            <a:ext cx="179734" cy="21824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1" name="직사각형 70"/>
          <p:cNvSpPr/>
          <p:nvPr/>
        </p:nvSpPr>
        <p:spPr>
          <a:xfrm>
            <a:off x="7941536" y="719838"/>
            <a:ext cx="3337567" cy="2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940014" y="503475"/>
            <a:ext cx="3350652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696338" y="3128594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823758" y="3134943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487003" y="312668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486923" y="3124025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175684" y="801144"/>
            <a:ext cx="1584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</a:t>
            </a:r>
            <a:r>
              <a:rPr lang="ko-KR" altLang="en-US" sz="1000" dirty="0" smtClean="0"/>
              <a:t>상품 </a:t>
            </a:r>
            <a:r>
              <a:rPr lang="ko-KR" altLang="en-US" sz="1000" dirty="0" smtClean="0"/>
              <a:t>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 smtClean="0"/>
              <a:t>상품 세부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</a:t>
            </a:r>
            <a:r>
              <a:rPr lang="ko-KR" altLang="en-US" sz="1000" dirty="0" smtClean="0"/>
              <a:t>       </a:t>
            </a:r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</a:t>
            </a:r>
            <a:r>
              <a:rPr lang="ko-KR" altLang="en-US" sz="1000" dirty="0" smtClean="0"/>
              <a:t>   상품 구분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상품 세부 설명 </a:t>
            </a:r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757358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5093" y="2019111"/>
            <a:ext cx="1341390" cy="185738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49770" y="170584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185" y="201714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89" name="직사각형 88"/>
          <p:cNvSpPr/>
          <p:nvPr/>
        </p:nvSpPr>
        <p:spPr>
          <a:xfrm>
            <a:off x="9749770" y="1133061"/>
            <a:ext cx="772607" cy="187780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705" y="1142391"/>
            <a:ext cx="171613" cy="187781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505950" y="1414580"/>
            <a:ext cx="1900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상품 세부코드를 선택하세요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449474" y="2706973"/>
            <a:ext cx="2669160" cy="2228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771" y="3143352"/>
            <a:ext cx="179734" cy="21824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32" y="3143352"/>
            <a:ext cx="179734" cy="218248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32" y="3143352"/>
            <a:ext cx="179734" cy="21824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7941536" y="719838"/>
            <a:ext cx="3337567" cy="2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940014" y="503475"/>
            <a:ext cx="3350652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696338" y="3128594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823758" y="3134943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487003" y="3126682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0486923" y="3124025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8175684" y="801144"/>
            <a:ext cx="1584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</a:t>
            </a:r>
            <a:r>
              <a:rPr lang="ko-KR" altLang="en-US" sz="1000" dirty="0" smtClean="0"/>
              <a:t>상품 </a:t>
            </a:r>
            <a:r>
              <a:rPr lang="ko-KR" altLang="en-US" sz="1000" dirty="0" smtClean="0"/>
              <a:t>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 smtClean="0"/>
              <a:t>상품 세부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</a:t>
            </a:r>
            <a:r>
              <a:rPr lang="ko-KR" altLang="en-US" sz="1000" dirty="0" smtClean="0"/>
              <a:t>       </a:t>
            </a:r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</a:t>
            </a:r>
            <a:r>
              <a:rPr lang="ko-KR" altLang="en-US" sz="1000" dirty="0" smtClean="0"/>
              <a:t>   상품 구분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상품 세부 설명 </a:t>
            </a:r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9755093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757358" y="1135103"/>
            <a:ext cx="604327" cy="187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755093" y="2019111"/>
            <a:ext cx="1341390" cy="185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749770" y="170584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185" y="201714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88" name="직사각형 87"/>
          <p:cNvSpPr/>
          <p:nvPr/>
        </p:nvSpPr>
        <p:spPr>
          <a:xfrm>
            <a:off x="9749770" y="1133061"/>
            <a:ext cx="772607" cy="187780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705" y="1142391"/>
            <a:ext cx="171613" cy="187781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91" name="직사각형 90"/>
          <p:cNvSpPr/>
          <p:nvPr/>
        </p:nvSpPr>
        <p:spPr>
          <a:xfrm>
            <a:off x="8449474" y="2706973"/>
            <a:ext cx="2669160" cy="2228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519577" y="1135431"/>
            <a:ext cx="604327" cy="1875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26518" y="800837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C001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9726518" y="1113362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일반대출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0487564" y="1115238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001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9735774" y="1675203"/>
            <a:ext cx="105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전세자금 대출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9688297" y="1982980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8463622" y="2705899"/>
            <a:ext cx="2569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상세 설명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829050"/>
            <a:ext cx="784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     C001                     CA001                </a:t>
            </a:r>
            <a:r>
              <a:rPr lang="ko-KR" altLang="en-US" sz="1100" dirty="0" smtClean="0"/>
              <a:t>전세자금 대출                       상세 설명                                </a:t>
            </a:r>
            <a:r>
              <a:rPr lang="en-US" altLang="ko-KR" sz="1100" dirty="0" smtClean="0"/>
              <a:t>V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146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696992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124344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상품 코드           상품 세부코드           상품 이름                      상품 설명                     상품 구분코드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고객 상품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상품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3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고객 정보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4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5900" y="188681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95149" y="2218937"/>
            <a:ext cx="1171575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95149" y="2553165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54469" y="193277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개인정보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364" y="2250082"/>
            <a:ext cx="1249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통계 정보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57134" y="2563548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상품관리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53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1223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8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535" y="2694314"/>
            <a:ext cx="2073906" cy="759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3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58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입금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89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– case2: </a:t>
            </a:r>
            <a:r>
              <a:rPr lang="ko-KR" altLang="en-US" sz="1600" noProof="1" smtClean="0"/>
              <a:t>일반사원</a:t>
            </a:r>
            <a:r>
              <a:rPr lang="en-US" altLang="ko-KR" sz="1600" noProof="1" smtClean="0"/>
              <a:t> </a:t>
            </a:r>
            <a:r>
              <a:rPr lang="en-US" altLang="ko-KR" noProof="1" smtClean="0"/>
              <a:t>mode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0655" y="2594741"/>
            <a:ext cx="192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 수 사 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05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58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입금</a:t>
            </a:r>
            <a:endParaRPr lang="en-US" altLang="ko-KR" noProof="1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입금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출금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627" y="2617967"/>
            <a:ext cx="179734" cy="218248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88" y="2617967"/>
            <a:ext cx="179734" cy="21824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88" y="2617967"/>
            <a:ext cx="179734" cy="21824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1" name="직사각형 70"/>
          <p:cNvSpPr/>
          <p:nvPr/>
        </p:nvSpPr>
        <p:spPr>
          <a:xfrm>
            <a:off x="7941536" y="719839"/>
            <a:ext cx="3337567" cy="22653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940014" y="503475"/>
            <a:ext cx="3350652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7194" y="2603209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854614" y="2609558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517859" y="260129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517779" y="2598640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175684" y="820194"/>
            <a:ext cx="1584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</a:t>
            </a:r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 smtClean="0"/>
              <a:t>상품 세부 코드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  </a:t>
            </a:r>
            <a:r>
              <a:rPr lang="ko-KR" altLang="en-US" sz="1000" dirty="0" smtClean="0"/>
              <a:t>입금 금액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        </a:t>
            </a:r>
            <a:r>
              <a:rPr lang="ko-KR" altLang="en-US" sz="1000" dirty="0" smtClean="0"/>
              <a:t>잔액</a:t>
            </a:r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9599795" y="861818"/>
            <a:ext cx="1341390" cy="41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661184" y="943656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9610319" y="1357448"/>
            <a:ext cx="1341390" cy="4123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610319" y="1843108"/>
            <a:ext cx="1341390" cy="41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671780" y="1955407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64534" y="3761441"/>
            <a:ext cx="748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</a:t>
            </a:r>
            <a:r>
              <a:rPr lang="ko-KR" altLang="en-US" sz="1400" dirty="0" smtClean="0"/>
              <a:t>고객님                         예금                       </a:t>
            </a:r>
            <a:r>
              <a:rPr lang="en-US" altLang="ko-KR" sz="1400" dirty="0" smtClean="0"/>
              <a:t>293133-13-00000                    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21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고객 정보 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852248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11622" y="344149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        고객명                              통장                                   계좌번호                           잔액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정보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658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고객 정보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입출금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출금</a:t>
            </a:r>
            <a:endParaRPr lang="en-US" altLang="ko-KR" noProof="1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입금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출금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164534" y="3761441"/>
            <a:ext cx="748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</a:t>
            </a:r>
            <a:r>
              <a:rPr lang="ko-KR" altLang="en-US" sz="1400" dirty="0" smtClean="0"/>
              <a:t>고객님                         예금                       </a:t>
            </a:r>
            <a:r>
              <a:rPr lang="en-US" altLang="ko-KR" sz="1400" dirty="0" smtClean="0"/>
              <a:t>293133-13-00000                    0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627" y="2617967"/>
            <a:ext cx="179734" cy="21824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88" y="2617967"/>
            <a:ext cx="179734" cy="218248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88" y="2617967"/>
            <a:ext cx="179734" cy="21824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175685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4" name="직사각형 73"/>
          <p:cNvSpPr/>
          <p:nvPr/>
        </p:nvSpPr>
        <p:spPr>
          <a:xfrm>
            <a:off x="7941536" y="719839"/>
            <a:ext cx="3337567" cy="22653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940014" y="503475"/>
            <a:ext cx="3350652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727194" y="2603209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854614" y="2609558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0517859" y="260129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517779" y="2598640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Cancel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8175684" y="820194"/>
            <a:ext cx="1584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</a:t>
            </a:r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 smtClean="0"/>
              <a:t>상품 세부 코드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  </a:t>
            </a:r>
            <a:r>
              <a:rPr lang="ko-KR" altLang="en-US" sz="1000" dirty="0"/>
              <a:t>출</a:t>
            </a:r>
            <a:r>
              <a:rPr lang="ko-KR" altLang="en-US" sz="1000" dirty="0" smtClean="0"/>
              <a:t>금 금액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        </a:t>
            </a:r>
            <a:r>
              <a:rPr lang="ko-KR" altLang="en-US" sz="1000" dirty="0" smtClean="0"/>
              <a:t>잔액</a:t>
            </a:r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9599795" y="861818"/>
            <a:ext cx="1341390" cy="41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036475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1003873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61184" y="943656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9610319" y="1357448"/>
            <a:ext cx="1341390" cy="4123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610319" y="1843108"/>
            <a:ext cx="1341390" cy="41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9671780" y="1955407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64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– case1 : fail</a:t>
            </a:r>
            <a:r>
              <a:rPr lang="ko-KR" altLang="en-US" noProof="1" smtClean="0"/>
              <a:t>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TextBox 52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67386" y="2561629"/>
            <a:ext cx="11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295149" y="2878473"/>
            <a:ext cx="1171575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268402" y="2910453"/>
            <a:ext cx="100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입출금 관리</a:t>
            </a:r>
            <a:endParaRPr lang="ko-KR" altLang="en-US" sz="1200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929" y="3340512"/>
            <a:ext cx="179734" cy="21824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890479" y="3848529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522775" y="368119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65" name="직사각형 64"/>
          <p:cNvSpPr/>
          <p:nvPr/>
        </p:nvSpPr>
        <p:spPr>
          <a:xfrm>
            <a:off x="3687279" y="2646627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687278" y="2635118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687279" y="2655880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773392" y="3173321"/>
            <a:ext cx="2240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권한이 없습니다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81797" y="3693352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194828" y="3700684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47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50518" y="1884893"/>
            <a:ext cx="1042692" cy="332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9960" y="2218369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9949" y="192479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8845" y="2242102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514" y="2293751"/>
            <a:ext cx="9526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50518" y="1884893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9960" y="2218369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9949" y="192479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8845" y="2242102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514" y="2293751"/>
            <a:ext cx="9526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endParaRPr lang="en-US" altLang="ko-KR" noProof="1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44" y="2697921"/>
            <a:ext cx="2074213" cy="1155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2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808597" y="4535055"/>
            <a:ext cx="951552" cy="28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951532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951074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08712" y="5375465"/>
            <a:ext cx="95143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11887" y="5390833"/>
            <a:ext cx="1469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휴면계좌전환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41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5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808597" y="4535055"/>
            <a:ext cx="951552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951532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951074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08712" y="5375465"/>
            <a:ext cx="95143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11887" y="5390833"/>
            <a:ext cx="1469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휴면계좌전환</a:t>
            </a:r>
            <a:endParaRPr lang="ko-KR" altLang="en-US" sz="1050" dirty="0"/>
          </a:p>
        </p:txBody>
      </p:sp>
      <p:sp>
        <p:nvSpPr>
          <p:cNvPr id="62" name="직사각형 61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127" y="2524635"/>
            <a:ext cx="179734" cy="21824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88" y="2524635"/>
            <a:ext cx="179734" cy="218248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88" y="2524635"/>
            <a:ext cx="179734" cy="21824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423842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5" name="직사각형 74"/>
          <p:cNvSpPr/>
          <p:nvPr/>
        </p:nvSpPr>
        <p:spPr>
          <a:xfrm>
            <a:off x="8188171" y="511880"/>
            <a:ext cx="3312101" cy="23847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8171" y="503475"/>
            <a:ext cx="333908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9176694" y="250987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66014" y="251622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9967359" y="2507965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9938704" y="2505308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취소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819370" y="801144"/>
            <a:ext cx="11887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고객이름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계좌번호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 smtClean="0"/>
              <a:t>    </a:t>
            </a:r>
            <a:r>
              <a:rPr lang="ko-KR" altLang="en-US" sz="1000" noProof="1" smtClean="0"/>
              <a:t>상품</a:t>
            </a:r>
            <a:r>
              <a:rPr lang="ko-KR" altLang="en-US" sz="1000" noProof="1" smtClean="0"/>
              <a:t>명</a:t>
            </a:r>
            <a:endParaRPr lang="ko-KR" altLang="en-US" sz="1000" noProof="1" smtClean="0"/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</a:t>
            </a:r>
            <a:r>
              <a:rPr lang="ko-KR" altLang="en-US" sz="1000" dirty="0" smtClean="0"/>
              <a:t>  </a:t>
            </a:r>
            <a:r>
              <a:rPr lang="ko-KR" altLang="en-US" sz="1000" dirty="0" smtClean="0"/>
              <a:t>계좌개설일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</a:t>
            </a:r>
            <a:r>
              <a:rPr lang="ko-KR" altLang="en-US" sz="1000" dirty="0" smtClean="0"/>
              <a:t>   이자율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10003250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005515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003250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003250" y="1743059"/>
            <a:ext cx="1341390" cy="185738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003250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284632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1252030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1164" y="1428352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531" y="82907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462" y="1752101"/>
            <a:ext cx="161948" cy="1714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88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5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808597" y="4535055"/>
            <a:ext cx="951552" cy="28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951532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951074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08712" y="5375465"/>
            <a:ext cx="95143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11887" y="5390833"/>
            <a:ext cx="1469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휴면계좌전환</a:t>
            </a:r>
            <a:endParaRPr lang="ko-KR" altLang="en-US" sz="1050" dirty="0"/>
          </a:p>
        </p:txBody>
      </p:sp>
      <p:sp>
        <p:nvSpPr>
          <p:cNvPr id="62" name="직사각형 61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127" y="2524635"/>
            <a:ext cx="179734" cy="21824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88" y="2524635"/>
            <a:ext cx="179734" cy="218248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9299793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438338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88" y="2524635"/>
            <a:ext cx="179734" cy="21824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423842" y="205864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75" name="직사각형 74"/>
          <p:cNvSpPr/>
          <p:nvPr/>
        </p:nvSpPr>
        <p:spPr>
          <a:xfrm>
            <a:off x="8188171" y="511880"/>
            <a:ext cx="3312101" cy="23847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8171" y="503475"/>
            <a:ext cx="3339089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9176694" y="2509877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66014" y="2516226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9967359" y="2507965"/>
            <a:ext cx="637309" cy="2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9938704" y="2505308"/>
            <a:ext cx="7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취소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819370" y="801144"/>
            <a:ext cx="11887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고객이름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</a:t>
            </a:r>
            <a:r>
              <a:rPr lang="ko-KR" altLang="en-US" sz="1000" dirty="0" smtClean="0"/>
              <a:t>계좌번호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 smtClean="0"/>
              <a:t>    </a:t>
            </a:r>
            <a:r>
              <a:rPr lang="ko-KR" altLang="en-US" sz="1000" noProof="1" smtClean="0"/>
              <a:t>상품</a:t>
            </a:r>
            <a:r>
              <a:rPr lang="ko-KR" altLang="en-US" sz="1000" noProof="1" smtClean="0"/>
              <a:t>명</a:t>
            </a:r>
            <a:endParaRPr lang="ko-KR" altLang="en-US" sz="1000" noProof="1" smtClean="0"/>
          </a:p>
          <a:p>
            <a:r>
              <a:rPr lang="ko-KR" altLang="en-US" sz="1000" dirty="0" smtClean="0"/>
              <a:t>      </a:t>
            </a:r>
            <a:endParaRPr lang="en-US" altLang="ko-KR" sz="1000" dirty="0"/>
          </a:p>
          <a:p>
            <a:r>
              <a:rPr lang="ko-KR" altLang="en-US" sz="1000" dirty="0" smtClean="0"/>
              <a:t> </a:t>
            </a:r>
            <a:r>
              <a:rPr lang="ko-KR" altLang="en-US" sz="1000" dirty="0" smtClean="0"/>
              <a:t>  </a:t>
            </a:r>
            <a:r>
              <a:rPr lang="ko-KR" altLang="en-US" sz="1000" dirty="0" smtClean="0"/>
              <a:t>계좌개설일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</a:t>
            </a:r>
            <a:r>
              <a:rPr lang="ko-KR" altLang="en-US" sz="1000" dirty="0" smtClean="0"/>
              <a:t>   이자율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 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10003250" y="82464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005515" y="113510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003250" y="1430518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003250" y="1743059"/>
            <a:ext cx="1341390" cy="185738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003250" y="205321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284632" y="528547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1252030" y="417465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1164" y="1428352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531" y="829071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462" y="1752101"/>
            <a:ext cx="161948" cy="1714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51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5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 </a:t>
            </a:r>
            <a:endParaRPr lang="en-US" altLang="ko-KR" noProof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808597" y="4535055"/>
            <a:ext cx="951552" cy="28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951532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951074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08712" y="5375465"/>
            <a:ext cx="95143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11887" y="5390833"/>
            <a:ext cx="1469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휴면계좌전환</a:t>
            </a:r>
            <a:endParaRPr lang="ko-KR" altLang="en-US" sz="1050" dirty="0"/>
          </a:p>
        </p:txBody>
      </p:sp>
      <p:sp>
        <p:nvSpPr>
          <p:cNvPr id="88" name="직사각형 87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96" name="직사각형 95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옵</a:t>
            </a:r>
            <a:r>
              <a:rPr lang="ko-KR" altLang="en-US" sz="1400" dirty="0" smtClean="0"/>
              <a:t>션 선택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398328" y="1461850"/>
            <a:ext cx="318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테스트님의 정보를 정말 삭제하시겠습니까</a:t>
            </a:r>
            <a:r>
              <a:rPr lang="en-US" altLang="ko-KR" sz="1200" noProof="1" smtClean="0"/>
              <a:t>?</a:t>
            </a:r>
            <a:endParaRPr lang="ko-KR" altLang="en-US" sz="12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629532" y="1989213"/>
            <a:ext cx="813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아니오</a:t>
            </a:r>
            <a:r>
              <a:rPr lang="en-US" altLang="ko-KR" sz="1100" dirty="0" smtClean="0"/>
              <a:t>(N)</a:t>
            </a:r>
            <a:endParaRPr lang="ko-KR" altLang="en-US" sz="11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867710" y="1981100"/>
            <a:ext cx="702541" cy="25743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436618" y="198188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976618" y="1979688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(Y)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559554" y="1996754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370449" y="4258107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0002745" y="409076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8" name="직사각형 107"/>
          <p:cNvSpPr/>
          <p:nvPr/>
        </p:nvSpPr>
        <p:spPr>
          <a:xfrm>
            <a:off x="8167249" y="3056205"/>
            <a:ext cx="3478647" cy="156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8167248" y="3044696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167249" y="3065458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026231" y="3582899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9561767" y="4102930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9674798" y="4110262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441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조회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정보 조회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50518" y="1884893"/>
            <a:ext cx="1042692" cy="33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9960" y="2218369"/>
            <a:ext cx="1043249" cy="3328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9949" y="1924799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8845" y="2242102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514" y="2293751"/>
            <a:ext cx="95263" cy="181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293207" y="2222519"/>
            <a:ext cx="1683877" cy="326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291908" y="2545809"/>
            <a:ext cx="1684777" cy="3274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93640" y="2238021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거래 내역 조회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331656" y="2571819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정보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21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휴면 계좌 조회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해지 계좌 조회</a:t>
            </a:r>
            <a:endParaRPr lang="en-US" altLang="ko-KR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조회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통장 정보 조회 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9464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</a:t>
            </a:r>
            <a:r>
              <a:rPr lang="ko-KR" altLang="en-US" noProof="1" smtClean="0"/>
              <a:t>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218565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6663" y="2553947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263234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</a:t>
            </a:r>
            <a:r>
              <a:rPr lang="ko-KR" altLang="en-US" sz="1200" dirty="0" smtClean="0"/>
              <a:t>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580537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23" y="2632186"/>
            <a:ext cx="9526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6735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카드번호       고객이름       상품이름      카드구분     카드보안코드     카드발급일     카드잔액       카드한도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47784" y="344539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</a:t>
            </a:r>
            <a:r>
              <a:rPr lang="ko-KR" altLang="en-US" noProof="1" smtClean="0"/>
              <a:t> 관리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997954" y="34508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6735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카드번호       고객이름       상품이름      카드구분     카드보안코드     카드발급일     카드잔액       카드한도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47784" y="344539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</a:t>
            </a:r>
            <a:r>
              <a:rPr lang="ko-KR" altLang="en-US" noProof="1" smtClean="0"/>
              <a:t>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997954" y="34508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691" y="2680486"/>
            <a:ext cx="2089092" cy="1152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5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6735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카드번호       고객이름       상품이름      카드구분     카드보안코드     카드발급일     카드잔액       카드한도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47784" y="344539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</a:t>
            </a:r>
            <a:r>
              <a:rPr lang="ko-KR" altLang="en-US" noProof="1" smtClean="0"/>
              <a:t>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997954" y="34508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3202342" y="3437323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79497" y="343732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7006" y="346836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27060" y="3445585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 계좌번호              고객이름              상품명              통장구분           계좌개설일               이자율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097786" y="3432742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</a:t>
            </a:r>
            <a:r>
              <a:rPr lang="ko-KR" altLang="en-US" noProof="1" smtClean="0"/>
              <a:t>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팝업메뉴 </a:t>
            </a:r>
            <a:endParaRPr lang="en-US" altLang="ko-KR" noProof="1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22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</a:t>
            </a:r>
            <a:r>
              <a:rPr lang="ko-KR" altLang="en-US" noProof="1" smtClean="0"/>
              <a:t>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거래 내역 조회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223328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8569" y="2556804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263234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</a:t>
            </a:r>
            <a:r>
              <a:rPr lang="ko-KR" altLang="en-US" sz="1200" dirty="0" smtClean="0"/>
              <a:t>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580537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23" y="2632186"/>
            <a:ext cx="95263" cy="181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291816" y="2560954"/>
            <a:ext cx="1683877" cy="32667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298137" y="2884244"/>
            <a:ext cx="1684777" cy="32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92249" y="2576456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</a:t>
            </a:r>
            <a:r>
              <a:rPr lang="ko-KR" altLang="en-US" sz="1200" dirty="0" smtClean="0"/>
              <a:t> 거래 내역 조회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330265" y="2910254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</a:t>
            </a:r>
            <a:r>
              <a:rPr lang="ko-KR" altLang="en-US" sz="1200" dirty="0" smtClean="0"/>
              <a:t> 정보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67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107" y="1926518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sp>
        <p:nvSpPr>
          <p:cNvPr id="10" name="직사각형 9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체크카드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3075" y="3090048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신용카드</a:t>
            </a:r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2106509"/>
            <a:ext cx="5810250" cy="7393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</a:t>
            </a:r>
            <a:r>
              <a:rPr lang="ko-KR" altLang="en-US" noProof="1" smtClean="0"/>
              <a:t>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거래 내역 조회 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5893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</a:t>
            </a:r>
            <a:r>
              <a:rPr lang="ko-KR" altLang="en-US" noProof="1" smtClean="0"/>
              <a:t>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정보 조회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223328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8569" y="2556804"/>
            <a:ext cx="1043249" cy="33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263234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</a:t>
            </a:r>
            <a:r>
              <a:rPr lang="ko-KR" altLang="en-US" sz="1200" dirty="0" smtClean="0"/>
              <a:t>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580537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조회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23" y="2632186"/>
            <a:ext cx="95263" cy="181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291816" y="2560954"/>
            <a:ext cx="1683877" cy="326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298138" y="2884244"/>
            <a:ext cx="1677556" cy="3274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92249" y="2576456"/>
            <a:ext cx="159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</a:t>
            </a:r>
            <a:r>
              <a:rPr lang="ko-KR" altLang="en-US" sz="1200" dirty="0" smtClean="0"/>
              <a:t> 거래 내역 조회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330265" y="2910254"/>
            <a:ext cx="145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</a:t>
            </a:r>
            <a:r>
              <a:rPr lang="ko-KR" altLang="en-US" sz="1200" dirty="0" smtClean="0"/>
              <a:t> 정보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07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고객별 카드 보유 현황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</a:t>
            </a:r>
            <a:r>
              <a:rPr lang="ko-KR" altLang="en-US" noProof="1" smtClean="0"/>
              <a:t>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카드 정보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19716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552339"/>
            <a:ext cx="1042692" cy="3321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7933" y="2881371"/>
            <a:ext cx="1043249" cy="33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597008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</a:t>
            </a:r>
            <a:r>
              <a:rPr lang="ko-KR" altLang="en-US" sz="1200" dirty="0" smtClean="0"/>
              <a:t>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914311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94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40738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계좌번호        고객이름       상품명        대출구분           대출날짜              대출이자             대출금액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/>
              <a:t>대출 관리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673851" y="34327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40738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계좌번호        고객이름       상품명        대출구분           대출날짜              대출이자             대출금액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/>
              <a:t>대출 </a:t>
            </a:r>
            <a:r>
              <a:rPr lang="ko-KR" altLang="en-US" noProof="1" smtClean="0"/>
              <a:t>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 검색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673851" y="34327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365" y="2683759"/>
            <a:ext cx="2077989" cy="1179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6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38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992775" y="3432741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00377" y="343725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42726" y="345312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407389" y="343274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915166" y="344321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</a:t>
            </a:r>
            <a:r>
              <a:rPr lang="ko-KR" altLang="en-US" sz="1200" dirty="0" smtClean="0"/>
              <a:t> 계좌번호        고객이름       상품명        대출구분           대출날짜              대출이자             대출금액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73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/>
              <a:t>대출 </a:t>
            </a:r>
            <a:r>
              <a:rPr lang="ko-KR" altLang="en-US" noProof="1" smtClean="0"/>
              <a:t>관리 </a:t>
            </a:r>
            <a:r>
              <a:rPr lang="en-US" altLang="ko-KR" noProof="1" smtClean="0"/>
              <a:t>&gt;</a:t>
            </a:r>
            <a:r>
              <a:rPr lang="ko-KR" altLang="en-US" noProof="1" smtClean="0"/>
              <a:t>팝업메</a:t>
            </a:r>
            <a:r>
              <a:rPr lang="ko-KR" altLang="en-US" noProof="1" smtClean="0"/>
              <a:t>뉴</a:t>
            </a:r>
            <a:endParaRPr lang="en-US" altLang="ko-KR" noProof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940940" y="3447980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673851" y="34327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92" y="4192143"/>
            <a:ext cx="508104" cy="50810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80859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3582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80861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0907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4034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93563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43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은행 업무 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71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조회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5639378" y="1930860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674359" y="1951431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39116" y="2253458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674097" y="2274029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693" y="25546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734674" y="25752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5959" y="1884894"/>
            <a:ext cx="1042692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05401" y="2217018"/>
            <a:ext cx="1043249" cy="334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5401" y="2551246"/>
            <a:ext cx="1043249" cy="3342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64721" y="1930860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통장 관리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3617" y="2248163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카드 관리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7386" y="2561629"/>
            <a:ext cx="88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 관리</a:t>
            </a:r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11" y="1961526"/>
            <a:ext cx="95263" cy="181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86" y="2299812"/>
            <a:ext cx="95263" cy="181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36" y="2625517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49127" y="2552339"/>
            <a:ext cx="1042692" cy="33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47933" y="2881371"/>
            <a:ext cx="1043249" cy="3328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98558" y="2597008"/>
            <a:ext cx="11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</a:t>
            </a:r>
            <a:r>
              <a:rPr lang="ko-KR" altLang="en-US" sz="1200" dirty="0" smtClean="0"/>
              <a:t> 관리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97454" y="2914311"/>
            <a:ext cx="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대출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78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43075" y="2175028"/>
            <a:ext cx="2400300" cy="704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43075" y="2879878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43075" y="3560101"/>
            <a:ext cx="24003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3075" y="2381250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고객별 대출 현황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85394" y="458031"/>
            <a:ext cx="78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은행 업무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대출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38244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2" y="971585"/>
            <a:ext cx="455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환영합니다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40513"/>
            <a:ext cx="1453573" cy="677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4319" y="3471828"/>
            <a:ext cx="1754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No. 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No. 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3137068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046761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26" y="4960287"/>
            <a:ext cx="703630" cy="862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318984" y="3189656"/>
            <a:ext cx="1136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2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600" dirty="0" smtClean="0"/>
              <a:t>사원</a:t>
            </a:r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400" dirty="0" smtClean="0"/>
              <a:t>Title</a:t>
            </a:r>
          </a:p>
          <a:p>
            <a:pPr algn="ctr"/>
            <a:r>
              <a:rPr lang="ko-KR" altLang="en-US" sz="1400" dirty="0" smtClean="0"/>
              <a:t>실적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678699" y="2953563"/>
            <a:ext cx="4054764" cy="24551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69018" y="2625518"/>
            <a:ext cx="19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699" y="2964073"/>
            <a:ext cx="40547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100" dirty="0" smtClean="0"/>
              <a:t>번호        제목         작성자       작성내용        작성날짜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678699" y="3241072"/>
            <a:ext cx="405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00122" y="5560639"/>
            <a:ext cx="773477" cy="33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0131" y="558921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noProof="1" smtClean="0"/>
              <a:t>Logout</a:t>
            </a:r>
            <a:endParaRPr lang="en-US" altLang="ko-KR" noProof="1"/>
          </a:p>
        </p:txBody>
      </p:sp>
      <p:sp>
        <p:nvSpPr>
          <p:cNvPr id="29" name="TextBox 28"/>
          <p:cNvSpPr txBox="1"/>
          <p:nvPr/>
        </p:nvSpPr>
        <p:spPr>
          <a:xfrm>
            <a:off x="3729126" y="1932779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764107" y="1953350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3349" y="1961466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8864" y="2255377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763845" y="2275948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73087" y="2284064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9441" y="2556571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824422" y="2577142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59776" y="2585258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23" y="2315984"/>
            <a:ext cx="95263" cy="181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759776" y="1932779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78699" y="3241072"/>
            <a:ext cx="4054764" cy="21676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58226" y="1527659"/>
            <a:ext cx="6675120" cy="4312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558226" y="1527660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5934" y="1545672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292651" y="2256870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1495439" y="304610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504491" y="362108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>
            <a:off x="3074672" y="3009650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3338371" y="4182036"/>
            <a:ext cx="1438288" cy="366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548034" y="41649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1514" y="2175227"/>
            <a:ext cx="1023195" cy="589449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92" y="4716746"/>
            <a:ext cx="5835794" cy="943107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3074672" y="3575708"/>
            <a:ext cx="2115127" cy="405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19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8582" y="960583"/>
            <a:ext cx="8940800" cy="524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582" y="960583"/>
            <a:ext cx="8940799" cy="32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8581" y="971585"/>
            <a:ext cx="421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 </a:t>
            </a:r>
            <a:r>
              <a:rPr lang="en-US" altLang="ko-KR" sz="1400" dirty="0" smtClean="0"/>
              <a:t>: </a:t>
            </a:r>
            <a:r>
              <a:rPr lang="ko-KR" altLang="en-US" sz="1400" noProof="1" smtClean="0"/>
              <a:t>테스트님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환영합니다</a:t>
            </a:r>
            <a:r>
              <a:rPr lang="en-US" altLang="ko-KR" sz="1400" dirty="0"/>
              <a:t>~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1" y="1376480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7278" y="1588563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사원관리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579" y="1588563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16620" y="1588562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은행 업무 관리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9051636" y="1588562"/>
            <a:ext cx="9882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90181" y="1588562"/>
            <a:ext cx="91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395" y="458031"/>
            <a:ext cx="50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en-US" altLang="ko-KR" noProof="1" smtClean="0"/>
              <a:t>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조건별검색</a:t>
            </a:r>
            <a:endParaRPr lang="en-US" altLang="ko-KR" noProof="1"/>
          </a:p>
        </p:txBody>
      </p:sp>
      <p:sp>
        <p:nvSpPr>
          <p:cNvPr id="38" name="직사각형 37"/>
          <p:cNvSpPr/>
          <p:nvPr/>
        </p:nvSpPr>
        <p:spPr>
          <a:xfrm>
            <a:off x="1692643" y="2043323"/>
            <a:ext cx="8601075" cy="40336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64692" y="2404418"/>
            <a:ext cx="2095036" cy="279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015" y="2410801"/>
            <a:ext cx="2147537" cy="274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2929" y="2410801"/>
            <a:ext cx="20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검색구분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34345" y="290214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1538" y="2929853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1886175" y="3447444"/>
            <a:ext cx="8228272" cy="24110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6175" y="3437323"/>
            <a:ext cx="8228272" cy="302645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19336" y="3751164"/>
            <a:ext cx="195111" cy="210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899" y="3750090"/>
            <a:ext cx="179734" cy="2182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6" y="5626806"/>
            <a:ext cx="192571" cy="231085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>
          <a:xfrm>
            <a:off x="2728701" y="34474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15264" y="3445587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77917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84506" y="3453039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84987" y="3448694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69659" y="3445586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17649" y="345303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050058" y="3445588"/>
            <a:ext cx="9628" cy="2404853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86333" y="3453038"/>
            <a:ext cx="815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코드          이름           직책          권한         월급          연락처         아이디        비밀번호         부서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03" y="2406760"/>
            <a:ext cx="315663" cy="270263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6026528" y="2896605"/>
            <a:ext cx="733621" cy="3411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20772" y="2931785"/>
            <a:ext cx="5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059" y="2087420"/>
            <a:ext cx="237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사원관리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사원검색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277" y="2676745"/>
            <a:ext cx="2074979" cy="116558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5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4537</Words>
  <Application>Microsoft Office PowerPoint</Application>
  <PresentationFormat>와이드스크린</PresentationFormat>
  <Paragraphs>1775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76</cp:revision>
  <dcterms:created xsi:type="dcterms:W3CDTF">2020-03-11T07:50:10Z</dcterms:created>
  <dcterms:modified xsi:type="dcterms:W3CDTF">2020-03-25T10:23:19Z</dcterms:modified>
</cp:coreProperties>
</file>