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62C43-604D-F9ED-908A-FF1123022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D19342-A2FD-CF03-5EEC-E6F4EEE2C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21F60-531D-B8AA-40D5-5804862F7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5E9-C4EC-4B8B-BABD-C4571B128F0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C0824-8428-BD49-C147-44A016624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2CB02-9DF0-1E04-63DF-F7F158FB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D93D-7A39-4F3B-8E63-19F2A2D9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90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9236E-C04D-DA57-9564-D858FBC87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319A3-AA38-092D-2269-E223FECB7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0DB5E-4071-6A2D-B204-D2D1C04EC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5E9-C4EC-4B8B-BABD-C4571B128F0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15F7A-226B-08CD-61CC-5E96E628E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786B0-FD4D-357A-0519-6BFB1CBD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D93D-7A39-4F3B-8E63-19F2A2D9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1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BBA540-C10F-B746-A02B-C4EA7D220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FCB21-A9CA-0E43-85FB-4E19AF440C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10E87-55D8-E945-5D9F-FDD0AE0B0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5E9-C4EC-4B8B-BABD-C4571B128F0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05DF-4213-C8D9-E112-CD1A6D338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28F0C7-0A4E-9EB5-FB30-AA9CF92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D93D-7A39-4F3B-8E63-19F2A2D9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0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5323-9A96-D1DA-E887-50BBF253C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A9F99-5C17-EC39-537F-7B957D016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A33D9-5789-6CFF-EFA6-060FC775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5E9-C4EC-4B8B-BABD-C4571B128F0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D3EA8-04BD-1877-60E5-7A1FB850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6C29E-B0D6-4E4E-6F56-63B97E03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D93D-7A39-4F3B-8E63-19F2A2D9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997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6A5AC-7797-B8E1-C7A8-284BE4180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C30587-5B1F-E33C-5C4B-84DB2DF9F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A90F0-1515-14A3-FCBE-23AD63E55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5E9-C4EC-4B8B-BABD-C4571B128F0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2BA6A-3DC3-43EF-69A6-F685ECC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10EBA-C72D-A0C3-3F66-12B28E2D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D93D-7A39-4F3B-8E63-19F2A2D9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76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A998-50BF-F4AC-83BE-7D743925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0448-F1F7-9994-E464-5F56E147A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26B43-BDCC-85C8-9653-9E10064A7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98567-F0F4-DBF7-FB58-164FA5495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5E9-C4EC-4B8B-BABD-C4571B128F0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CE926-D2AE-0F83-6BDA-57974D1D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EFA83-430C-95AF-56FB-032190A5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D93D-7A39-4F3B-8E63-19F2A2D9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3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9B664-68DB-588A-8CD1-4B75999A0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73EE-AC4F-68BC-BCFA-E4E70CA2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A7B094-1D5B-AB03-5747-9177486E8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2EBDA-A838-301D-53FC-356C9ECC5B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58BE44-42D7-927C-1DE5-564589C6E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865525-6749-1D16-E08F-6C420D300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5E9-C4EC-4B8B-BABD-C4571B128F0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1B692-9377-D689-BCBD-8AB386FEC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961D5-43FE-9DE0-0CF2-0B7D9F9F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D93D-7A39-4F3B-8E63-19F2A2D9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D809C-478B-683A-57C7-5A6A3E1D6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3B8C16-28AA-33A9-9D06-92AC1E3AB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5E9-C4EC-4B8B-BABD-C4571B128F0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1DE37-8E4A-8E6A-1132-AF02A6DD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80109-D763-834B-3264-A70A28C5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D93D-7A39-4F3B-8E63-19F2A2D9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73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89A75C-8E71-6610-34D2-58C962FA9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5E9-C4EC-4B8B-BABD-C4571B128F0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D39FE0-7424-3A71-A147-C3D3EFEF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A2287-1BF7-6586-47C7-5B8AECC88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D93D-7A39-4F3B-8E63-19F2A2D9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641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5C2CC-FCC9-EA45-7A07-93F4C3E23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6AF19-30B1-577E-0FA0-5669E8746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E18083-7A58-4038-C6BE-6364CFC9C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1CE09D-94B9-EF72-7ED4-81A358374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5E9-C4EC-4B8B-BABD-C4571B128F0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120CA-CF8C-9D58-AE6E-6B78C4D73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E2A9-E1D0-B56F-BBF0-AA0D2096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D93D-7A39-4F3B-8E63-19F2A2D9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73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88D6-2956-0060-38F6-C0936016F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87153-184E-9E42-0074-8E0CE0DA4B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08C69-6682-9340-963E-FF98FA98AB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B91C-FC9C-F65E-E9C2-5A406628E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185E9-C4EC-4B8B-BABD-C4571B128F0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2B881-D6D7-B372-53C6-6BE61B7D3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F08CF-F2A4-7785-3579-259CC4BF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1D93D-7A39-4F3B-8E63-19F2A2D9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530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D6E7F-8A31-94C4-9A93-1FA3A48A1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54DBD-EB36-5283-F89D-83B2373AF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3BCD4-9199-98C6-609B-E323809F56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185E9-C4EC-4B8B-BABD-C4571B128F00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3E7D1-24E5-0E5F-B528-D98075125D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A1CF82-544B-CBD8-F518-395B5B7D4C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1D93D-7A39-4F3B-8E63-19F2A2D92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2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45B942-0B41-C491-8B4F-B3949FAEFA50}"/>
              </a:ext>
            </a:extLst>
          </p:cNvPr>
          <p:cNvSpPr/>
          <p:nvPr/>
        </p:nvSpPr>
        <p:spPr>
          <a:xfrm>
            <a:off x="4957809" y="3325761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DFC2ED-66A2-E606-2256-85D2F96B4688}"/>
              </a:ext>
            </a:extLst>
          </p:cNvPr>
          <p:cNvSpPr/>
          <p:nvPr/>
        </p:nvSpPr>
        <p:spPr>
          <a:xfrm>
            <a:off x="4957809" y="2632587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B736C-2987-A799-495C-65A492EBAA9B}"/>
              </a:ext>
            </a:extLst>
          </p:cNvPr>
          <p:cNvSpPr/>
          <p:nvPr/>
        </p:nvSpPr>
        <p:spPr>
          <a:xfrm>
            <a:off x="4938144" y="1336332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70CAC4-C4DE-BFCA-9432-FD9EAC28F9C4}"/>
              </a:ext>
            </a:extLst>
          </p:cNvPr>
          <p:cNvSpPr/>
          <p:nvPr/>
        </p:nvSpPr>
        <p:spPr>
          <a:xfrm>
            <a:off x="4938144" y="461261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166606-DB5D-68D7-60F5-0651D5C3BAED}"/>
                  </a:ext>
                </a:extLst>
              </p:cNvPr>
              <p:cNvSpPr txBox="1"/>
              <p:nvPr/>
            </p:nvSpPr>
            <p:spPr>
              <a:xfrm>
                <a:off x="3652253" y="3134032"/>
                <a:ext cx="12068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(1)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166606-DB5D-68D7-60F5-0651D5C3B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253" y="3134032"/>
                <a:ext cx="1206805" cy="584775"/>
              </a:xfrm>
              <a:prstGeom prst="rect">
                <a:avLst/>
              </a:prstGeom>
              <a:blipFill>
                <a:blip r:embed="rId2"/>
                <a:stretch>
                  <a:fillRect t="-12500" r="-1161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CAC87B-5400-2E7F-E539-783DB9D07D83}"/>
                  </a:ext>
                </a:extLst>
              </p:cNvPr>
              <p:cNvSpPr txBox="1"/>
              <p:nvPr/>
            </p:nvSpPr>
            <p:spPr>
              <a:xfrm>
                <a:off x="3652252" y="2418857"/>
                <a:ext cx="11973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(2)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CAC87B-5400-2E7F-E539-783DB9D07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252" y="2418857"/>
                <a:ext cx="1197315" cy="584775"/>
              </a:xfrm>
              <a:prstGeom prst="rect">
                <a:avLst/>
              </a:prstGeom>
              <a:blipFill>
                <a:blip r:embed="rId3"/>
                <a:stretch>
                  <a:fillRect t="-12500" r="-1167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746BD5-4C6D-20EA-672B-03029008EC1C}"/>
                  </a:ext>
                </a:extLst>
              </p:cNvPr>
              <p:cNvSpPr txBox="1"/>
              <p:nvPr/>
            </p:nvSpPr>
            <p:spPr>
              <a:xfrm>
                <a:off x="3568679" y="1122602"/>
                <a:ext cx="12068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(3)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746BD5-4C6D-20EA-672B-03029008E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8679" y="1122602"/>
                <a:ext cx="1206805" cy="584775"/>
              </a:xfrm>
              <a:prstGeom prst="rect">
                <a:avLst/>
              </a:prstGeom>
              <a:blipFill>
                <a:blip r:embed="rId4"/>
                <a:stretch>
                  <a:fillRect t="-12500" r="-1161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A42719-5DE1-6F39-4691-6AD559C6014F}"/>
                  </a:ext>
                </a:extLst>
              </p:cNvPr>
              <p:cNvSpPr txBox="1"/>
              <p:nvPr/>
            </p:nvSpPr>
            <p:spPr>
              <a:xfrm>
                <a:off x="3574688" y="180240"/>
                <a:ext cx="12068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(4)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A42719-5DE1-6F39-4691-6AD559C60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688" y="180240"/>
                <a:ext cx="1206805" cy="584775"/>
              </a:xfrm>
              <a:prstGeom prst="rect">
                <a:avLst/>
              </a:prstGeom>
              <a:blipFill>
                <a:blip r:embed="rId5"/>
                <a:stretch>
                  <a:fillRect t="-12632" r="-11616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Arrow: Down 38">
            <a:extLst>
              <a:ext uri="{FF2B5EF4-FFF2-40B4-BE49-F238E27FC236}">
                <a16:creationId xmlns:a16="http://schemas.microsoft.com/office/drawing/2014/main" id="{E2565B51-13DD-47B6-E161-C6963A723F9F}"/>
              </a:ext>
            </a:extLst>
          </p:cNvPr>
          <p:cNvSpPr/>
          <p:nvPr/>
        </p:nvSpPr>
        <p:spPr>
          <a:xfrm rot="10800000">
            <a:off x="5129874" y="3037801"/>
            <a:ext cx="452283" cy="826398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3D50DA2A-A49F-305C-E182-8819669C2A33}"/>
              </a:ext>
            </a:extLst>
          </p:cNvPr>
          <p:cNvSpPr/>
          <p:nvPr/>
        </p:nvSpPr>
        <p:spPr>
          <a:xfrm rot="10800000">
            <a:off x="5129874" y="2218655"/>
            <a:ext cx="452283" cy="826398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799ED47-B75D-C2FB-EE2F-39A5D25EBE21}"/>
              </a:ext>
            </a:extLst>
          </p:cNvPr>
          <p:cNvSpPr/>
          <p:nvPr/>
        </p:nvSpPr>
        <p:spPr>
          <a:xfrm>
            <a:off x="5691832" y="2211403"/>
            <a:ext cx="452283" cy="8263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27FEAD4-D74A-205C-86C2-0B92C29F0F58}"/>
              </a:ext>
            </a:extLst>
          </p:cNvPr>
          <p:cNvSpPr/>
          <p:nvPr/>
        </p:nvSpPr>
        <p:spPr>
          <a:xfrm>
            <a:off x="5678022" y="3061266"/>
            <a:ext cx="452283" cy="8263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BAB0E6-FC7A-4C02-72F9-3C356C86F84B}"/>
              </a:ext>
            </a:extLst>
          </p:cNvPr>
          <p:cNvSpPr txBox="1"/>
          <p:nvPr/>
        </p:nvSpPr>
        <p:spPr>
          <a:xfrm>
            <a:off x="184255" y="4374360"/>
            <a:ext cx="2514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Chemical notation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5D0610B-2656-6957-F56E-17439CA0AA49}"/>
                  </a:ext>
                </a:extLst>
              </p:cNvPr>
              <p:cNvSpPr txBox="1"/>
              <p:nvPr/>
            </p:nvSpPr>
            <p:spPr>
              <a:xfrm>
                <a:off x="3273926" y="4326139"/>
                <a:ext cx="32645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5D0610B-2656-6957-F56E-17439CA0A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3926" y="4326139"/>
                <a:ext cx="3264548" cy="461665"/>
              </a:xfrm>
              <a:prstGeom prst="rect">
                <a:avLst/>
              </a:prstGeom>
              <a:blipFill>
                <a:blip r:embed="rId6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848424B1-E1AF-CE04-B051-A2EADE12235B}"/>
              </a:ext>
            </a:extLst>
          </p:cNvPr>
          <p:cNvSpPr txBox="1"/>
          <p:nvPr/>
        </p:nvSpPr>
        <p:spPr>
          <a:xfrm>
            <a:off x="184255" y="5051889"/>
            <a:ext cx="2007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User notation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71098B-74A1-6F09-C248-12ABACE7BD22}"/>
              </a:ext>
            </a:extLst>
          </p:cNvPr>
          <p:cNvSpPr txBox="1"/>
          <p:nvPr/>
        </p:nvSpPr>
        <p:spPr>
          <a:xfrm>
            <a:off x="4547204" y="5041314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[1, -1, 2, -2]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D13FBA-0FAA-8F65-BD1A-C33FEEB63A4D}"/>
              </a:ext>
            </a:extLst>
          </p:cNvPr>
          <p:cNvSpPr txBox="1"/>
          <p:nvPr/>
        </p:nvSpPr>
        <p:spPr>
          <a:xfrm>
            <a:off x="184255" y="5872882"/>
            <a:ext cx="2760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Mapping by sd2indx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225F3A-D24F-3744-91E2-9A58496CDA1E}"/>
              </a:ext>
            </a:extLst>
          </p:cNvPr>
          <p:cNvSpPr txBox="1"/>
          <p:nvPr/>
        </p:nvSpPr>
        <p:spPr>
          <a:xfrm>
            <a:off x="4545023" y="5786979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[0, 0,  1,  1]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0DF5FF8-B49B-5F0B-2173-F2886EB2C83D}"/>
              </a:ext>
            </a:extLst>
          </p:cNvPr>
          <p:cNvSpPr/>
          <p:nvPr/>
        </p:nvSpPr>
        <p:spPr>
          <a:xfrm>
            <a:off x="7410197" y="3344571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AC961D6-F735-C050-577F-6CEA248B81BA}"/>
              </a:ext>
            </a:extLst>
          </p:cNvPr>
          <p:cNvSpPr/>
          <p:nvPr/>
        </p:nvSpPr>
        <p:spPr>
          <a:xfrm>
            <a:off x="7410197" y="2651397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B42C352-7304-974A-4893-BF2B044164B9}"/>
              </a:ext>
            </a:extLst>
          </p:cNvPr>
          <p:cNvSpPr/>
          <p:nvPr/>
        </p:nvSpPr>
        <p:spPr>
          <a:xfrm>
            <a:off x="7390532" y="1355142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E8FE91-E12C-C71A-E4C7-5F29CD9401BA}"/>
              </a:ext>
            </a:extLst>
          </p:cNvPr>
          <p:cNvSpPr/>
          <p:nvPr/>
        </p:nvSpPr>
        <p:spPr>
          <a:xfrm>
            <a:off x="7390532" y="480071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Arrow: Down 51">
            <a:extLst>
              <a:ext uri="{FF2B5EF4-FFF2-40B4-BE49-F238E27FC236}">
                <a16:creationId xmlns:a16="http://schemas.microsoft.com/office/drawing/2014/main" id="{328EE255-8215-D822-FBD8-6A69286CE7E3}"/>
              </a:ext>
            </a:extLst>
          </p:cNvPr>
          <p:cNvSpPr/>
          <p:nvPr/>
        </p:nvSpPr>
        <p:spPr>
          <a:xfrm rot="10800000">
            <a:off x="7582262" y="3056611"/>
            <a:ext cx="452283" cy="826398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Down 52">
            <a:extLst>
              <a:ext uri="{FF2B5EF4-FFF2-40B4-BE49-F238E27FC236}">
                <a16:creationId xmlns:a16="http://schemas.microsoft.com/office/drawing/2014/main" id="{F6D5331C-D99C-EB24-7576-65956B986765}"/>
              </a:ext>
            </a:extLst>
          </p:cNvPr>
          <p:cNvSpPr/>
          <p:nvPr/>
        </p:nvSpPr>
        <p:spPr>
          <a:xfrm rot="10800000">
            <a:off x="7582261" y="173319"/>
            <a:ext cx="452283" cy="826398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Down 53">
            <a:extLst>
              <a:ext uri="{FF2B5EF4-FFF2-40B4-BE49-F238E27FC236}">
                <a16:creationId xmlns:a16="http://schemas.microsoft.com/office/drawing/2014/main" id="{DB1C5A74-1740-D08E-6E90-8C80FF385967}"/>
              </a:ext>
            </a:extLst>
          </p:cNvPr>
          <p:cNvSpPr/>
          <p:nvPr/>
        </p:nvSpPr>
        <p:spPr>
          <a:xfrm>
            <a:off x="8144220" y="2230213"/>
            <a:ext cx="452283" cy="8263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11E687E7-95FF-D50E-8105-94AEE4A88458}"/>
              </a:ext>
            </a:extLst>
          </p:cNvPr>
          <p:cNvSpPr/>
          <p:nvPr/>
        </p:nvSpPr>
        <p:spPr>
          <a:xfrm>
            <a:off x="8130410" y="3080076"/>
            <a:ext cx="452283" cy="8263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547AED1-2E94-B4CA-8CF8-BD83EED5BD6B}"/>
              </a:ext>
            </a:extLst>
          </p:cNvPr>
          <p:cNvSpPr/>
          <p:nvPr/>
        </p:nvSpPr>
        <p:spPr>
          <a:xfrm>
            <a:off x="10068125" y="3325761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2122348-A19A-A8D3-9EFD-1B823F54DFC5}"/>
              </a:ext>
            </a:extLst>
          </p:cNvPr>
          <p:cNvSpPr/>
          <p:nvPr/>
        </p:nvSpPr>
        <p:spPr>
          <a:xfrm>
            <a:off x="10068125" y="2632587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EFCBEB73-B231-FCFB-603E-5DAB1DE7DA55}"/>
              </a:ext>
            </a:extLst>
          </p:cNvPr>
          <p:cNvSpPr/>
          <p:nvPr/>
        </p:nvSpPr>
        <p:spPr>
          <a:xfrm>
            <a:off x="10048460" y="1336332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69FA5F7-71C6-948B-DE6D-742D3C6CC078}"/>
              </a:ext>
            </a:extLst>
          </p:cNvPr>
          <p:cNvSpPr/>
          <p:nvPr/>
        </p:nvSpPr>
        <p:spPr>
          <a:xfrm>
            <a:off x="10048460" y="461261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Down 71">
            <a:extLst>
              <a:ext uri="{FF2B5EF4-FFF2-40B4-BE49-F238E27FC236}">
                <a16:creationId xmlns:a16="http://schemas.microsoft.com/office/drawing/2014/main" id="{9711552A-5BF2-A297-8B81-8652682C4D26}"/>
              </a:ext>
            </a:extLst>
          </p:cNvPr>
          <p:cNvSpPr/>
          <p:nvPr/>
        </p:nvSpPr>
        <p:spPr>
          <a:xfrm rot="10800000">
            <a:off x="10240190" y="3037801"/>
            <a:ext cx="452283" cy="826398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Arrow: Down 72">
            <a:extLst>
              <a:ext uri="{FF2B5EF4-FFF2-40B4-BE49-F238E27FC236}">
                <a16:creationId xmlns:a16="http://schemas.microsoft.com/office/drawing/2014/main" id="{BA9ECF68-7F50-DABD-8331-475D42727648}"/>
              </a:ext>
            </a:extLst>
          </p:cNvPr>
          <p:cNvSpPr/>
          <p:nvPr/>
        </p:nvSpPr>
        <p:spPr>
          <a:xfrm rot="10800000">
            <a:off x="10220525" y="985577"/>
            <a:ext cx="452283" cy="826398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6876B29F-6A9C-FFC8-5622-A9D83ED096C9}"/>
              </a:ext>
            </a:extLst>
          </p:cNvPr>
          <p:cNvSpPr/>
          <p:nvPr/>
        </p:nvSpPr>
        <p:spPr>
          <a:xfrm>
            <a:off x="10802148" y="2211403"/>
            <a:ext cx="452283" cy="8263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2EB96A9D-D397-5AF9-CFCC-82A638AEC667}"/>
              </a:ext>
            </a:extLst>
          </p:cNvPr>
          <p:cNvSpPr/>
          <p:nvPr/>
        </p:nvSpPr>
        <p:spPr>
          <a:xfrm>
            <a:off x="10802147" y="1026372"/>
            <a:ext cx="452283" cy="8263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056AAF4-80F3-CF68-6389-5E853E30400A}"/>
                  </a:ext>
                </a:extLst>
              </p:cNvPr>
              <p:cNvSpPr txBox="1"/>
              <p:nvPr/>
            </p:nvSpPr>
            <p:spPr>
              <a:xfrm>
                <a:off x="6791029" y="4310436"/>
                <a:ext cx="2706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056AAF4-80F3-CF68-6389-5E853E304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1029" y="4310436"/>
                <a:ext cx="2706382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TextBox 76">
            <a:extLst>
              <a:ext uri="{FF2B5EF4-FFF2-40B4-BE49-F238E27FC236}">
                <a16:creationId xmlns:a16="http://schemas.microsoft.com/office/drawing/2014/main" id="{B04581F0-548D-EED0-A749-3904F9E59574}"/>
              </a:ext>
            </a:extLst>
          </p:cNvPr>
          <p:cNvSpPr txBox="1"/>
          <p:nvPr/>
        </p:nvSpPr>
        <p:spPr>
          <a:xfrm>
            <a:off x="7403473" y="5035707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[1, -1, 4, -2]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835173-8A4C-6224-B473-B68287DB6C12}"/>
              </a:ext>
            </a:extLst>
          </p:cNvPr>
          <p:cNvSpPr txBox="1"/>
          <p:nvPr/>
        </p:nvSpPr>
        <p:spPr>
          <a:xfrm>
            <a:off x="7429121" y="5823770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[0, 0,  3,  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7A6EAE5-89C0-3AB5-44A1-4C511BE3B9E9}"/>
                  </a:ext>
                </a:extLst>
              </p:cNvPr>
              <p:cNvSpPr txBox="1"/>
              <p:nvPr/>
            </p:nvSpPr>
            <p:spPr>
              <a:xfrm>
                <a:off x="9675097" y="4315501"/>
                <a:ext cx="270638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E7A6EAE5-89C0-3AB5-44A1-4C511BE3B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097" y="4315501"/>
                <a:ext cx="2706382" cy="461665"/>
              </a:xfrm>
              <a:prstGeom prst="rect">
                <a:avLst/>
              </a:prstGeom>
              <a:blipFill>
                <a:blip r:embed="rId8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39BF4467-F566-80D1-DFB1-F28978A1E542}"/>
              </a:ext>
            </a:extLst>
          </p:cNvPr>
          <p:cNvSpPr txBox="1"/>
          <p:nvPr/>
        </p:nvSpPr>
        <p:spPr>
          <a:xfrm>
            <a:off x="10217008" y="5013146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[1, -2, 3, -3]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3AE3F65-7D0F-3D0E-B0A4-8F661E327BD2}"/>
              </a:ext>
            </a:extLst>
          </p:cNvPr>
          <p:cNvSpPr txBox="1"/>
          <p:nvPr/>
        </p:nvSpPr>
        <p:spPr>
          <a:xfrm>
            <a:off x="10203850" y="5769618"/>
            <a:ext cx="157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[0, 1,  2,  2]</a:t>
            </a:r>
          </a:p>
        </p:txBody>
      </p:sp>
    </p:spTree>
    <p:extLst>
      <p:ext uri="{BB962C8B-B14F-4D97-AF65-F5344CB8AC3E}">
        <p14:creationId xmlns:p14="http://schemas.microsoft.com/office/powerpoint/2010/main" val="83918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345B942-0B41-C491-8B4F-B3949FAEFA50}"/>
              </a:ext>
            </a:extLst>
          </p:cNvPr>
          <p:cNvSpPr/>
          <p:nvPr/>
        </p:nvSpPr>
        <p:spPr>
          <a:xfrm>
            <a:off x="2104102" y="4354479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DFC2ED-66A2-E606-2256-85D2F96B4688}"/>
              </a:ext>
            </a:extLst>
          </p:cNvPr>
          <p:cNvSpPr/>
          <p:nvPr/>
        </p:nvSpPr>
        <p:spPr>
          <a:xfrm>
            <a:off x="2104102" y="3661305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2B736C-2987-A799-495C-65A492EBAA9B}"/>
              </a:ext>
            </a:extLst>
          </p:cNvPr>
          <p:cNvSpPr/>
          <p:nvPr/>
        </p:nvSpPr>
        <p:spPr>
          <a:xfrm>
            <a:off x="2084437" y="1911163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70CAC4-C4DE-BFCA-9432-FD9EAC28F9C4}"/>
              </a:ext>
            </a:extLst>
          </p:cNvPr>
          <p:cNvSpPr/>
          <p:nvPr/>
        </p:nvSpPr>
        <p:spPr>
          <a:xfrm>
            <a:off x="2084437" y="1036092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166606-DB5D-68D7-60F5-0651D5C3BAED}"/>
                  </a:ext>
                </a:extLst>
              </p:cNvPr>
              <p:cNvSpPr txBox="1"/>
              <p:nvPr/>
            </p:nvSpPr>
            <p:spPr>
              <a:xfrm>
                <a:off x="798546" y="4162750"/>
                <a:ext cx="12068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/>
                  <a:t> (1)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A166606-DB5D-68D7-60F5-0651D5C3B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46" y="4162750"/>
                <a:ext cx="1206805" cy="584775"/>
              </a:xfrm>
              <a:prstGeom prst="rect">
                <a:avLst/>
              </a:prstGeom>
              <a:blipFill>
                <a:blip r:embed="rId2"/>
                <a:stretch>
                  <a:fillRect t="-12500" r="-1111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CAC87B-5400-2E7F-E539-783DB9D07D83}"/>
                  </a:ext>
                </a:extLst>
              </p:cNvPr>
              <p:cNvSpPr txBox="1"/>
              <p:nvPr/>
            </p:nvSpPr>
            <p:spPr>
              <a:xfrm>
                <a:off x="798545" y="3447575"/>
                <a:ext cx="119731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(2)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6CAC87B-5400-2E7F-E539-783DB9D07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545" y="3447575"/>
                <a:ext cx="1197315" cy="584775"/>
              </a:xfrm>
              <a:prstGeom prst="rect">
                <a:avLst/>
              </a:prstGeom>
              <a:blipFill>
                <a:blip r:embed="rId3"/>
                <a:stretch>
                  <a:fillRect t="-12632" r="-11735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746BD5-4C6D-20EA-672B-03029008EC1C}"/>
                  </a:ext>
                </a:extLst>
              </p:cNvPr>
              <p:cNvSpPr txBox="1"/>
              <p:nvPr/>
            </p:nvSpPr>
            <p:spPr>
              <a:xfrm>
                <a:off x="714972" y="1697433"/>
                <a:ext cx="12068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(3)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746BD5-4C6D-20EA-672B-03029008E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72" y="1697433"/>
                <a:ext cx="1206805" cy="584775"/>
              </a:xfrm>
              <a:prstGeom prst="rect">
                <a:avLst/>
              </a:prstGeom>
              <a:blipFill>
                <a:blip r:embed="rId4"/>
                <a:stretch>
                  <a:fillRect t="-12500" r="-1161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A42719-5DE1-6F39-4691-6AD559C6014F}"/>
                  </a:ext>
                </a:extLst>
              </p:cNvPr>
              <p:cNvSpPr txBox="1"/>
              <p:nvPr/>
            </p:nvSpPr>
            <p:spPr>
              <a:xfrm>
                <a:off x="720981" y="755071"/>
                <a:ext cx="12068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200" dirty="0"/>
                  <a:t> (4)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9A42719-5DE1-6F39-4691-6AD559C60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981" y="755071"/>
                <a:ext cx="1206805" cy="584775"/>
              </a:xfrm>
              <a:prstGeom prst="rect">
                <a:avLst/>
              </a:prstGeom>
              <a:blipFill>
                <a:blip r:embed="rId5"/>
                <a:stretch>
                  <a:fillRect t="-12500" r="-1161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3AF80985-245B-1DD6-E75C-3F4B7E8AB069}"/>
              </a:ext>
            </a:extLst>
          </p:cNvPr>
          <p:cNvSpPr/>
          <p:nvPr/>
        </p:nvSpPr>
        <p:spPr>
          <a:xfrm>
            <a:off x="7929716" y="4329898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07F72-7913-5628-66C0-5C498182CBD9}"/>
              </a:ext>
            </a:extLst>
          </p:cNvPr>
          <p:cNvSpPr/>
          <p:nvPr/>
        </p:nvSpPr>
        <p:spPr>
          <a:xfrm>
            <a:off x="7929716" y="3636724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7923DC5-747E-07FB-D251-FD2011FEEA00}"/>
              </a:ext>
            </a:extLst>
          </p:cNvPr>
          <p:cNvSpPr/>
          <p:nvPr/>
        </p:nvSpPr>
        <p:spPr>
          <a:xfrm>
            <a:off x="7910051" y="1886582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0229394-6ED8-A5A9-062D-B7D38A16A817}"/>
              </a:ext>
            </a:extLst>
          </p:cNvPr>
          <p:cNvSpPr/>
          <p:nvPr/>
        </p:nvSpPr>
        <p:spPr>
          <a:xfrm>
            <a:off x="7910051" y="1011511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7ADDF5-685D-E290-3D2F-99A467D01CF8}"/>
                  </a:ext>
                </a:extLst>
              </p:cNvPr>
              <p:cNvSpPr txBox="1"/>
              <p:nvPr/>
            </p:nvSpPr>
            <p:spPr>
              <a:xfrm>
                <a:off x="6493917" y="4155911"/>
                <a:ext cx="12583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</m:oMath>
                </a14:m>
                <a:r>
                  <a:rPr lang="en-US" sz="3200" dirty="0"/>
                  <a:t> (1)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37ADDF5-685D-E290-3D2F-99A467D01C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917" y="4155911"/>
                <a:ext cx="1258358" cy="584775"/>
              </a:xfrm>
              <a:prstGeom prst="rect">
                <a:avLst/>
              </a:prstGeom>
              <a:blipFill>
                <a:blip r:embed="rId6"/>
                <a:stretch>
                  <a:fillRect t="-12500" r="-1111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EA64C9FF-E401-8DBC-AA51-E31EEC065702}"/>
              </a:ext>
            </a:extLst>
          </p:cNvPr>
          <p:cNvSpPr/>
          <p:nvPr/>
        </p:nvSpPr>
        <p:spPr>
          <a:xfrm>
            <a:off x="9561872" y="4226659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1237B7-308E-0C29-E0D6-A631799C9C6A}"/>
              </a:ext>
            </a:extLst>
          </p:cNvPr>
          <p:cNvSpPr/>
          <p:nvPr/>
        </p:nvSpPr>
        <p:spPr>
          <a:xfrm>
            <a:off x="9561872" y="3533485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2B154C-4950-57D5-8E3E-BAC34CF66C49}"/>
              </a:ext>
            </a:extLst>
          </p:cNvPr>
          <p:cNvSpPr/>
          <p:nvPr/>
        </p:nvSpPr>
        <p:spPr>
          <a:xfrm>
            <a:off x="9542207" y="1783343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D0BB197-7EC8-6F89-8A48-DCFFFC5BD0CF}"/>
              </a:ext>
            </a:extLst>
          </p:cNvPr>
          <p:cNvSpPr/>
          <p:nvPr/>
        </p:nvSpPr>
        <p:spPr>
          <a:xfrm>
            <a:off x="9542207" y="908272"/>
            <a:ext cx="1288026" cy="2064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603155-88D9-E3CC-BD90-080A300A9327}"/>
                  </a:ext>
                </a:extLst>
              </p:cNvPr>
              <p:cNvSpPr txBox="1"/>
              <p:nvPr/>
            </p:nvSpPr>
            <p:spPr>
              <a:xfrm>
                <a:off x="6479169" y="3357406"/>
                <a:ext cx="12583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</m:oMath>
                </a14:m>
                <a:r>
                  <a:rPr lang="en-US" sz="3200" dirty="0"/>
                  <a:t> (2)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F603155-88D9-E3CC-BD90-080A300A93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169" y="3357406"/>
                <a:ext cx="1258358" cy="584775"/>
              </a:xfrm>
              <a:prstGeom prst="rect">
                <a:avLst/>
              </a:prstGeom>
              <a:blipFill>
                <a:blip r:embed="rId7"/>
                <a:stretch>
                  <a:fillRect t="-12500" r="-1116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47CBECF-BE38-01A2-6CDF-022514BACECE}"/>
                  </a:ext>
                </a:extLst>
              </p:cNvPr>
              <p:cNvSpPr txBox="1"/>
              <p:nvPr/>
            </p:nvSpPr>
            <p:spPr>
              <a:xfrm>
                <a:off x="6493917" y="1690594"/>
                <a:ext cx="12583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</m:oMath>
                </a14:m>
                <a:r>
                  <a:rPr lang="en-US" sz="3200" dirty="0"/>
                  <a:t> (3)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47CBECF-BE38-01A2-6CDF-022514BAC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3917" y="1690594"/>
                <a:ext cx="1258358" cy="584775"/>
              </a:xfrm>
              <a:prstGeom prst="rect">
                <a:avLst/>
              </a:prstGeom>
              <a:blipFill>
                <a:blip r:embed="rId8"/>
                <a:stretch>
                  <a:fillRect t="-12500" r="-1111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1A72BB-595F-5B86-355E-152BC943BD98}"/>
                  </a:ext>
                </a:extLst>
              </p:cNvPr>
              <p:cNvSpPr txBox="1"/>
              <p:nvPr/>
            </p:nvSpPr>
            <p:spPr>
              <a:xfrm>
                <a:off x="6495658" y="772812"/>
                <a:ext cx="125835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sup>
                    </m:sSubSup>
                  </m:oMath>
                </a14:m>
                <a:r>
                  <a:rPr lang="en-US" sz="3200" dirty="0"/>
                  <a:t> (4)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1A72BB-595F-5B86-355E-152BC943B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658" y="772812"/>
                <a:ext cx="1258358" cy="584775"/>
              </a:xfrm>
              <a:prstGeom prst="rect">
                <a:avLst/>
              </a:prstGeom>
              <a:blipFill>
                <a:blip r:embed="rId9"/>
                <a:stretch>
                  <a:fillRect t="-12500" r="-1116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DC65CD-AEB0-08D5-630C-61D67B8A2759}"/>
                  </a:ext>
                </a:extLst>
              </p:cNvPr>
              <p:cNvSpPr txBox="1"/>
              <p:nvPr/>
            </p:nvSpPr>
            <p:spPr>
              <a:xfrm>
                <a:off x="10907015" y="4062091"/>
                <a:ext cx="1264770" cy="7083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bSup>
                  </m:oMath>
                </a14:m>
                <a:r>
                  <a:rPr lang="en-US" sz="3200" dirty="0"/>
                  <a:t> (5)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DDC65CD-AEB0-08D5-630C-61D67B8A2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015" y="4062091"/>
                <a:ext cx="1264770" cy="708335"/>
              </a:xfrm>
              <a:prstGeom prst="rect">
                <a:avLst/>
              </a:prstGeom>
              <a:blipFill>
                <a:blip r:embed="rId10"/>
                <a:stretch>
                  <a:fillRect r="-11058" b="-24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71DF1F-AE32-B780-9E34-A51A22FE965E}"/>
                  </a:ext>
                </a:extLst>
              </p:cNvPr>
              <p:cNvSpPr txBox="1"/>
              <p:nvPr/>
            </p:nvSpPr>
            <p:spPr>
              <a:xfrm>
                <a:off x="10892267" y="3263586"/>
                <a:ext cx="1264770" cy="7047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bSup>
                  </m:oMath>
                </a14:m>
                <a:r>
                  <a:rPr lang="en-US" sz="3200" dirty="0"/>
                  <a:t> (6)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571DF1F-AE32-B780-9E34-A51A22FE9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92267" y="3263586"/>
                <a:ext cx="1264770" cy="704745"/>
              </a:xfrm>
              <a:prstGeom prst="rect">
                <a:avLst/>
              </a:prstGeom>
              <a:blipFill>
                <a:blip r:embed="rId11"/>
                <a:stretch>
                  <a:fillRect r="-11111" b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4C911D3-A3DF-B47C-F405-FCF36EF96761}"/>
                  </a:ext>
                </a:extLst>
              </p:cNvPr>
              <p:cNvSpPr txBox="1"/>
              <p:nvPr/>
            </p:nvSpPr>
            <p:spPr>
              <a:xfrm>
                <a:off x="10907015" y="1596774"/>
                <a:ext cx="1264770" cy="7052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bSup>
                  </m:oMath>
                </a14:m>
                <a:r>
                  <a:rPr lang="en-US" sz="3200" dirty="0"/>
                  <a:t> (7)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4C911D3-A3DF-B47C-F405-FCF36EF96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7015" y="1596774"/>
                <a:ext cx="1264770" cy="705258"/>
              </a:xfrm>
              <a:prstGeom prst="rect">
                <a:avLst/>
              </a:prstGeom>
              <a:blipFill>
                <a:blip r:embed="rId12"/>
                <a:stretch>
                  <a:fillRect r="-11058" b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45A9F0-0572-6284-D50B-9610784AF89F}"/>
                  </a:ext>
                </a:extLst>
              </p:cNvPr>
              <p:cNvSpPr txBox="1"/>
              <p:nvPr/>
            </p:nvSpPr>
            <p:spPr>
              <a:xfrm>
                <a:off x="10908756" y="678992"/>
                <a:ext cx="1264770" cy="7077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bSup>
                  </m:oMath>
                </a14:m>
                <a:r>
                  <a:rPr lang="en-US" sz="3200" dirty="0"/>
                  <a:t> (8)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245A9F0-0572-6284-D50B-9610784AF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8756" y="678992"/>
                <a:ext cx="1264770" cy="707758"/>
              </a:xfrm>
              <a:prstGeom prst="rect">
                <a:avLst/>
              </a:prstGeom>
              <a:blipFill>
                <a:blip r:embed="rId13"/>
                <a:stretch>
                  <a:fillRect r="-11058" b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Down 34">
            <a:extLst>
              <a:ext uri="{FF2B5EF4-FFF2-40B4-BE49-F238E27FC236}">
                <a16:creationId xmlns:a16="http://schemas.microsoft.com/office/drawing/2014/main" id="{03CF2159-3452-03F7-8401-92DF42B60915}"/>
              </a:ext>
            </a:extLst>
          </p:cNvPr>
          <p:cNvSpPr/>
          <p:nvPr/>
        </p:nvSpPr>
        <p:spPr>
          <a:xfrm rot="10800000">
            <a:off x="8121446" y="3953860"/>
            <a:ext cx="452283" cy="826398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A8CFDE75-27A5-D20B-2B93-3D2FB45BC32F}"/>
              </a:ext>
            </a:extLst>
          </p:cNvPr>
          <p:cNvSpPr/>
          <p:nvPr/>
        </p:nvSpPr>
        <p:spPr>
          <a:xfrm>
            <a:off x="9910917" y="3968331"/>
            <a:ext cx="452283" cy="8263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39F0823B-B109-7C2C-ED63-75BB31B6E0AC}"/>
              </a:ext>
            </a:extLst>
          </p:cNvPr>
          <p:cNvSpPr/>
          <p:nvPr/>
        </p:nvSpPr>
        <p:spPr>
          <a:xfrm>
            <a:off x="10246734" y="3263586"/>
            <a:ext cx="452283" cy="8263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19BCFB45-4FA3-D66E-537E-73C7A358698E}"/>
              </a:ext>
            </a:extLst>
          </p:cNvPr>
          <p:cNvSpPr/>
          <p:nvPr/>
        </p:nvSpPr>
        <p:spPr>
          <a:xfrm rot="10800000">
            <a:off x="8547716" y="3263586"/>
            <a:ext cx="452283" cy="826398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Down 38">
            <a:extLst>
              <a:ext uri="{FF2B5EF4-FFF2-40B4-BE49-F238E27FC236}">
                <a16:creationId xmlns:a16="http://schemas.microsoft.com/office/drawing/2014/main" id="{E2565B51-13DD-47B6-E161-C6963A723F9F}"/>
              </a:ext>
            </a:extLst>
          </p:cNvPr>
          <p:cNvSpPr/>
          <p:nvPr/>
        </p:nvSpPr>
        <p:spPr>
          <a:xfrm rot="10800000">
            <a:off x="2276167" y="4066519"/>
            <a:ext cx="452283" cy="826398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3D50DA2A-A49F-305C-E182-8819669C2A33}"/>
              </a:ext>
            </a:extLst>
          </p:cNvPr>
          <p:cNvSpPr/>
          <p:nvPr/>
        </p:nvSpPr>
        <p:spPr>
          <a:xfrm rot="10800000">
            <a:off x="2276167" y="3247373"/>
            <a:ext cx="452283" cy="826398"/>
          </a:xfrm>
          <a:prstGeom prst="downArrow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rrow: Down 40">
            <a:extLst>
              <a:ext uri="{FF2B5EF4-FFF2-40B4-BE49-F238E27FC236}">
                <a16:creationId xmlns:a16="http://schemas.microsoft.com/office/drawing/2014/main" id="{D799ED47-B75D-C2FB-EE2F-39A5D25EBE21}"/>
              </a:ext>
            </a:extLst>
          </p:cNvPr>
          <p:cNvSpPr/>
          <p:nvPr/>
        </p:nvSpPr>
        <p:spPr>
          <a:xfrm>
            <a:off x="2838125" y="3240121"/>
            <a:ext cx="452283" cy="8263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Down 41">
            <a:extLst>
              <a:ext uri="{FF2B5EF4-FFF2-40B4-BE49-F238E27FC236}">
                <a16:creationId xmlns:a16="http://schemas.microsoft.com/office/drawing/2014/main" id="{227FEAD4-D74A-205C-86C2-0B92C29F0F58}"/>
              </a:ext>
            </a:extLst>
          </p:cNvPr>
          <p:cNvSpPr/>
          <p:nvPr/>
        </p:nvSpPr>
        <p:spPr>
          <a:xfrm>
            <a:off x="2824315" y="4089984"/>
            <a:ext cx="452283" cy="82639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463D20-33AC-DC3F-5F86-FCC2DEBB2D37}"/>
              </a:ext>
            </a:extLst>
          </p:cNvPr>
          <p:cNvSpPr txBox="1"/>
          <p:nvPr/>
        </p:nvSpPr>
        <p:spPr>
          <a:xfrm>
            <a:off x="600893" y="133730"/>
            <a:ext cx="39208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Shorthand User Notation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6BAF2F7-FFCE-D853-48E5-5B4CC8A57A49}"/>
              </a:ext>
            </a:extLst>
          </p:cNvPr>
          <p:cNvSpPr txBox="1"/>
          <p:nvPr/>
        </p:nvSpPr>
        <p:spPr>
          <a:xfrm>
            <a:off x="7194552" y="155772"/>
            <a:ext cx="3757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Extended User Notation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BAB0E6-FC7A-4C02-72F9-3C356C86F84B}"/>
              </a:ext>
            </a:extLst>
          </p:cNvPr>
          <p:cNvSpPr txBox="1"/>
          <p:nvPr/>
        </p:nvSpPr>
        <p:spPr>
          <a:xfrm>
            <a:off x="4680402" y="5304091"/>
            <a:ext cx="25141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Chemical notation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5D0610B-2656-6957-F56E-17439CA0AA49}"/>
                  </a:ext>
                </a:extLst>
              </p:cNvPr>
              <p:cNvSpPr txBox="1"/>
              <p:nvPr/>
            </p:nvSpPr>
            <p:spPr>
              <a:xfrm>
                <a:off x="939221" y="5284343"/>
                <a:ext cx="32645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5D0610B-2656-6957-F56E-17439CA0A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21" y="5284343"/>
                <a:ext cx="3264548" cy="461665"/>
              </a:xfrm>
              <a:prstGeom prst="rect">
                <a:avLst/>
              </a:prstGeom>
              <a:blipFill>
                <a:blip r:embed="rId14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D3B1F4-74A8-4064-5EA5-E39882C8DB6B}"/>
                  </a:ext>
                </a:extLst>
              </p:cNvPr>
              <p:cNvSpPr txBox="1"/>
              <p:nvPr/>
            </p:nvSpPr>
            <p:spPr>
              <a:xfrm>
                <a:off x="7974321" y="5157179"/>
                <a:ext cx="3565079" cy="642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D3B1F4-74A8-4064-5EA5-E39882C8D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321" y="5157179"/>
                <a:ext cx="3565079" cy="6423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848424B1-E1AF-CE04-B051-A2EADE12235B}"/>
              </a:ext>
            </a:extLst>
          </p:cNvPr>
          <p:cNvSpPr txBox="1"/>
          <p:nvPr/>
        </p:nvSpPr>
        <p:spPr>
          <a:xfrm>
            <a:off x="4933580" y="6102596"/>
            <a:ext cx="2007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User notation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AC57FF5-E50C-5091-D66D-AA158711063E}"/>
              </a:ext>
            </a:extLst>
          </p:cNvPr>
          <p:cNvSpPr txBox="1"/>
          <p:nvPr/>
        </p:nvSpPr>
        <p:spPr>
          <a:xfrm>
            <a:off x="8945580" y="6099607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[1, 2, -5, -6]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71098B-74A1-6F09-C248-12ABACE7BD22}"/>
              </a:ext>
            </a:extLst>
          </p:cNvPr>
          <p:cNvSpPr txBox="1"/>
          <p:nvPr/>
        </p:nvSpPr>
        <p:spPr>
          <a:xfrm>
            <a:off x="1946119" y="6231044"/>
            <a:ext cx="16225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[1, 2, -1, -2]</a:t>
            </a:r>
          </a:p>
        </p:txBody>
      </p:sp>
    </p:spTree>
    <p:extLst>
      <p:ext uri="{BB962C8B-B14F-4D97-AF65-F5344CB8AC3E}">
        <p14:creationId xmlns:p14="http://schemas.microsoft.com/office/powerpoint/2010/main" val="80550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174</Words>
  <Application>Microsoft Office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Akimov</dc:creator>
  <cp:lastModifiedBy>Alexey Akimov</cp:lastModifiedBy>
  <cp:revision>3</cp:revision>
  <dcterms:created xsi:type="dcterms:W3CDTF">2023-05-23T14:08:19Z</dcterms:created>
  <dcterms:modified xsi:type="dcterms:W3CDTF">2023-05-25T20:50:42Z</dcterms:modified>
</cp:coreProperties>
</file>