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E25-59D8-4EA0-58DF-10F52A8D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A4DC3-FF76-AD3D-82B5-3C3EEB311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BBDB-A050-38CC-D3F2-058D1976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A40D-C382-BC29-D5F3-DD1D3E19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9BCE-52FD-666D-8853-6BAF792B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1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CDF1-BF61-5FFD-FA44-855175F9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01B4C-4504-056D-2873-DB116EEF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E153-9E7E-1475-9113-B0E1CD9A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B391-D752-3B05-5D48-028388E9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47FE-D140-4CFE-B4BB-47591DBD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60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859FB-B5CC-F986-0181-73D676FFD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D42C8-B6C0-D8D0-8D53-0BDCBC24E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4698C-1EE3-1309-C188-9BFA76F9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71062-2D9C-03B1-CD7E-F8F39972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F0FCE-97DE-ED56-3AF1-B404C208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7216-2B0B-A127-20CD-8B36B896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A9E4-CC8C-E9E8-C054-9A8273D8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0A9F3-6EB2-FDB8-7947-4FEC078C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DD9C-D2C5-FDE2-405A-D1001EC7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04F9-F20A-2B21-945C-B3204052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3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E561-422E-0E48-544F-EB8F5EDE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45C88-00D2-57F2-794C-530CC776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74A5-9DEA-E96D-2233-F4DD80FE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F138-40AD-17C1-5CC9-542361FB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324-4EA2-3C5E-6CA4-366991DA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4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3D6D-E747-FD89-E033-64C82F18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67D71-2410-7D23-680E-D937E8ECA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974E1-7EF3-B9F7-B214-0EB7A6E0D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F7AE-C487-E52A-95F4-8D60602A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CFDE-6AB4-4FD2-3DE5-C1FC87DB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9D46-827A-8F68-0D56-A9B4EC64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8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B168-9B3B-743E-1740-707D5AC3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191F-3385-C912-CE55-657DC7C5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4376E-3E8A-45E0-08B1-47FBC7391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48DDE-C79D-8599-9734-D470E2D16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2E57E-ECB1-CFEA-CA54-5EB649A6F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A8827-B18F-D53C-2979-60B921A9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C8F3B-3744-E23C-E7C9-BB0713E1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AFD9A-4438-98BA-A20E-E831F803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5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FA58-B932-91D1-C9F2-F9F70832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44608-EF43-9B4D-D2EA-E200A01D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72A15-5638-54D3-31C5-8EAA0698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32976-EE46-587E-6C56-09551CB6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3AEC5-BC16-9F61-8C5F-4D5AF0E6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4836-B785-6E91-F2E7-E958A394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8A97C-8851-016D-FE22-2D62EA2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3429-18D8-B8A2-FC6B-113B9651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6C756-10B4-DAEB-336E-AFC83713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1274-D8A3-82CF-5527-E28261A1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4686D-B966-8CFD-D9C5-B3C1B38B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08CE6-58DC-B320-9894-4828A15C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24F34-52A9-2C14-8D28-CC6D77CC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CD60-AC0C-8F3C-31EE-92A17B83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7BBEB-017E-F092-6399-AABD6302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ABC84-DA1A-D361-7369-C5E826FF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0906-F896-BB6F-12BB-5558DFC5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6D259-FD08-B1E2-1397-582E63E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3C2ED-8900-7EA1-8FE7-662F0E87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98412-6747-A13A-126C-2B4F3926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B1DF-AA60-8D2C-33A0-3FC57934B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1C05-BC00-BE56-7457-9E44E9A0D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918FA-2CC5-429A-895D-8604C0920F1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67FF-B4B2-0FD0-D3BC-C5D946771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0656-B4F1-46C1-EA0F-EE97666D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4A86C-C51D-4CFF-841C-6ECF8088F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FCAC20-BF6E-EFC2-E3C6-B0F64137F0B4}"/>
              </a:ext>
            </a:extLst>
          </p:cNvPr>
          <p:cNvCxnSpPr/>
          <p:nvPr/>
        </p:nvCxnSpPr>
        <p:spPr>
          <a:xfrm>
            <a:off x="258554" y="1595470"/>
            <a:ext cx="11578196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E0E916-3790-8D71-FAFB-B71EBCF33FCD}"/>
              </a:ext>
            </a:extLst>
          </p:cNvPr>
          <p:cNvSpPr txBox="1"/>
          <p:nvPr/>
        </p:nvSpPr>
        <p:spPr>
          <a:xfrm>
            <a:off x="10915989" y="767601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24E74A-5936-A47B-E2D6-4C6AA3C93355}"/>
              </a:ext>
            </a:extLst>
          </p:cNvPr>
          <p:cNvCxnSpPr/>
          <p:nvPr/>
        </p:nvCxnSpPr>
        <p:spPr>
          <a:xfrm>
            <a:off x="607219" y="1450181"/>
            <a:ext cx="0" cy="3357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2C37EA-2664-F40C-DA06-BC89F1B20B7F}"/>
              </a:ext>
            </a:extLst>
          </p:cNvPr>
          <p:cNvCxnSpPr/>
          <p:nvPr/>
        </p:nvCxnSpPr>
        <p:spPr>
          <a:xfrm>
            <a:off x="4260057" y="1427591"/>
            <a:ext cx="0" cy="3357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C3B21E-2190-EBCD-C314-3ADE7D1DC901}"/>
              </a:ext>
            </a:extLst>
          </p:cNvPr>
          <p:cNvSpPr txBox="1"/>
          <p:nvPr/>
        </p:nvSpPr>
        <p:spPr>
          <a:xfrm>
            <a:off x="258554" y="1953817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0BF52-B6A7-63F7-2E04-3DF4C29480BA}"/>
              </a:ext>
            </a:extLst>
          </p:cNvPr>
          <p:cNvSpPr txBox="1"/>
          <p:nvPr/>
        </p:nvSpPr>
        <p:spPr>
          <a:xfrm>
            <a:off x="3920861" y="1935071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BDD20-26BF-BAF9-7B68-6C719E27902C}"/>
              </a:ext>
            </a:extLst>
          </p:cNvPr>
          <p:cNvSpPr txBox="1"/>
          <p:nvPr/>
        </p:nvSpPr>
        <p:spPr>
          <a:xfrm>
            <a:off x="269273" y="786768"/>
            <a:ext cx="1000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istep</a:t>
            </a:r>
            <a:endParaRPr 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012C4-D5C5-B4A3-9B48-8B1A2E369A3D}"/>
              </a:ext>
            </a:extLst>
          </p:cNvPr>
          <p:cNvSpPr txBox="1"/>
          <p:nvPr/>
        </p:nvSpPr>
        <p:spPr>
          <a:xfrm>
            <a:off x="3892609" y="898125"/>
            <a:ext cx="10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fstep</a:t>
            </a:r>
            <a:endParaRPr lang="en-US" sz="28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C50BA1-95BD-259E-93EC-37AA20FA3ABA}"/>
              </a:ext>
            </a:extLst>
          </p:cNvPr>
          <p:cNvCxnSpPr/>
          <p:nvPr/>
        </p:nvCxnSpPr>
        <p:spPr>
          <a:xfrm>
            <a:off x="597747" y="700088"/>
            <a:ext cx="3662307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A7056D-393F-8A25-3ADB-00D03E1F1297}"/>
              </a:ext>
            </a:extLst>
          </p:cNvPr>
          <p:cNvSpPr txBox="1"/>
          <p:nvPr/>
        </p:nvSpPr>
        <p:spPr>
          <a:xfrm>
            <a:off x="1504282" y="54361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nfiles</a:t>
            </a:r>
            <a:r>
              <a:rPr lang="en-US" sz="2800" b="1" dirty="0"/>
              <a:t> = 4000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3249BD-6FCE-BA1A-9371-F5B519BC77E4}"/>
              </a:ext>
            </a:extLst>
          </p:cNvPr>
          <p:cNvCxnSpPr>
            <a:cxnSpLocks/>
          </p:cNvCxnSpPr>
          <p:nvPr/>
        </p:nvCxnSpPr>
        <p:spPr>
          <a:xfrm>
            <a:off x="613693" y="3417094"/>
            <a:ext cx="5498252" cy="0"/>
          </a:xfrm>
          <a:prstGeom prst="straightConnector1">
            <a:avLst/>
          </a:prstGeom>
          <a:ln w="6350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239FFD-6AE6-0209-E631-70EDFA731542}"/>
              </a:ext>
            </a:extLst>
          </p:cNvPr>
          <p:cNvSpPr txBox="1"/>
          <p:nvPr/>
        </p:nvSpPr>
        <p:spPr>
          <a:xfrm>
            <a:off x="2642052" y="2771194"/>
            <a:ext cx="3509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</a:rPr>
              <a:t>namd_nsteps</a:t>
            </a:r>
            <a:r>
              <a:rPr lang="en-US" sz="2800" b="1" dirty="0">
                <a:solidFill>
                  <a:srgbClr val="0000FF"/>
                </a:solidFill>
              </a:rPr>
              <a:t> = 6000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3FB7B-1210-36FA-69CD-998DCD187069}"/>
              </a:ext>
            </a:extLst>
          </p:cNvPr>
          <p:cNvSpPr txBox="1"/>
          <p:nvPr/>
        </p:nvSpPr>
        <p:spPr>
          <a:xfrm>
            <a:off x="6316940" y="3068316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</a:rPr>
              <a:t>icond</a:t>
            </a:r>
            <a:r>
              <a:rPr lang="en-US" sz="2800" b="1" dirty="0">
                <a:solidFill>
                  <a:srgbClr val="0000FF"/>
                </a:solidFill>
              </a:rPr>
              <a:t> = 1000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0E998A-E6BB-B289-7E3D-F045BB388A36}"/>
              </a:ext>
            </a:extLst>
          </p:cNvPr>
          <p:cNvCxnSpPr>
            <a:cxnSpLocks/>
          </p:cNvCxnSpPr>
          <p:nvPr/>
        </p:nvCxnSpPr>
        <p:spPr>
          <a:xfrm>
            <a:off x="1510928" y="4418258"/>
            <a:ext cx="5498252" cy="0"/>
          </a:xfrm>
          <a:prstGeom prst="straightConnector1">
            <a:avLst/>
          </a:prstGeom>
          <a:ln w="6350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A56839-A1F2-768C-4DC9-36DF42A072E7}"/>
              </a:ext>
            </a:extLst>
          </p:cNvPr>
          <p:cNvSpPr txBox="1"/>
          <p:nvPr/>
        </p:nvSpPr>
        <p:spPr>
          <a:xfrm>
            <a:off x="7243768" y="4090367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</a:rPr>
              <a:t>icond</a:t>
            </a:r>
            <a:r>
              <a:rPr lang="en-US" sz="2800" b="1" dirty="0">
                <a:solidFill>
                  <a:srgbClr val="0000FF"/>
                </a:solidFill>
              </a:rPr>
              <a:t> = 2000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9497B8-C66E-1303-61D0-DEE06461E295}"/>
              </a:ext>
            </a:extLst>
          </p:cNvPr>
          <p:cNvCxnSpPr/>
          <p:nvPr/>
        </p:nvCxnSpPr>
        <p:spPr>
          <a:xfrm>
            <a:off x="1504282" y="1450181"/>
            <a:ext cx="0" cy="3357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64DF7C-9777-322D-2693-C423B3E8026D}"/>
              </a:ext>
            </a:extLst>
          </p:cNvPr>
          <p:cNvCxnSpPr/>
          <p:nvPr/>
        </p:nvCxnSpPr>
        <p:spPr>
          <a:xfrm>
            <a:off x="2445544" y="1450181"/>
            <a:ext cx="0" cy="3357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5305C5-9A6B-C7A9-F149-D136950AACB7}"/>
              </a:ext>
            </a:extLst>
          </p:cNvPr>
          <p:cNvCxnSpPr/>
          <p:nvPr/>
        </p:nvCxnSpPr>
        <p:spPr>
          <a:xfrm>
            <a:off x="3352800" y="1412113"/>
            <a:ext cx="0" cy="3357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32D954-3A1F-0844-7DFF-B9C41D54E79F}"/>
              </a:ext>
            </a:extLst>
          </p:cNvPr>
          <p:cNvCxnSpPr>
            <a:cxnSpLocks/>
          </p:cNvCxnSpPr>
          <p:nvPr/>
        </p:nvCxnSpPr>
        <p:spPr>
          <a:xfrm>
            <a:off x="2443163" y="5262530"/>
            <a:ext cx="5498252" cy="0"/>
          </a:xfrm>
          <a:prstGeom prst="straightConnector1">
            <a:avLst/>
          </a:prstGeom>
          <a:ln w="6350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5B1738-099F-EC8B-E097-D124FC8E8640}"/>
              </a:ext>
            </a:extLst>
          </p:cNvPr>
          <p:cNvSpPr txBox="1"/>
          <p:nvPr/>
        </p:nvSpPr>
        <p:spPr>
          <a:xfrm>
            <a:off x="8050748" y="4973146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</a:rPr>
              <a:t>icond</a:t>
            </a:r>
            <a:r>
              <a:rPr lang="en-US" sz="2800" b="1" dirty="0">
                <a:solidFill>
                  <a:srgbClr val="0000FF"/>
                </a:solidFill>
              </a:rPr>
              <a:t> = 3000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A0C5A3-D9B1-DD55-7182-DD7EC708439B}"/>
              </a:ext>
            </a:extLst>
          </p:cNvPr>
          <p:cNvSpPr/>
          <p:nvPr/>
        </p:nvSpPr>
        <p:spPr>
          <a:xfrm>
            <a:off x="607219" y="1215383"/>
            <a:ext cx="3657600" cy="656399"/>
          </a:xfrm>
          <a:custGeom>
            <a:avLst/>
            <a:gdLst>
              <a:gd name="connsiteX0" fmla="*/ 0 w 3657600"/>
              <a:gd name="connsiteY0" fmla="*/ 170505 h 656399"/>
              <a:gd name="connsiteX1" fmla="*/ 442912 w 3657600"/>
              <a:gd name="connsiteY1" fmla="*/ 27630 h 656399"/>
              <a:gd name="connsiteX2" fmla="*/ 764381 w 3657600"/>
              <a:gd name="connsiteY2" fmla="*/ 656280 h 656399"/>
              <a:gd name="connsiteX3" fmla="*/ 1178719 w 3657600"/>
              <a:gd name="connsiteY3" fmla="*/ 84780 h 656399"/>
              <a:gd name="connsiteX4" fmla="*/ 1357312 w 3657600"/>
              <a:gd name="connsiteY4" fmla="*/ 556267 h 656399"/>
              <a:gd name="connsiteX5" fmla="*/ 1528762 w 3657600"/>
              <a:gd name="connsiteY5" fmla="*/ 70492 h 656399"/>
              <a:gd name="connsiteX6" fmla="*/ 1778794 w 3657600"/>
              <a:gd name="connsiteY6" fmla="*/ 577698 h 656399"/>
              <a:gd name="connsiteX7" fmla="*/ 2450306 w 3657600"/>
              <a:gd name="connsiteY7" fmla="*/ 291948 h 656399"/>
              <a:gd name="connsiteX8" fmla="*/ 2914650 w 3657600"/>
              <a:gd name="connsiteY8" fmla="*/ 213367 h 656399"/>
              <a:gd name="connsiteX9" fmla="*/ 3657600 w 3657600"/>
              <a:gd name="connsiteY9" fmla="*/ 606273 h 65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7600" h="656399">
                <a:moveTo>
                  <a:pt x="0" y="170505"/>
                </a:moveTo>
                <a:cubicBezTo>
                  <a:pt x="157757" y="58586"/>
                  <a:pt x="315515" y="-53332"/>
                  <a:pt x="442912" y="27630"/>
                </a:cubicBezTo>
                <a:cubicBezTo>
                  <a:pt x="570309" y="108592"/>
                  <a:pt x="641747" y="646755"/>
                  <a:pt x="764381" y="656280"/>
                </a:cubicBezTo>
                <a:cubicBezTo>
                  <a:pt x="887015" y="665805"/>
                  <a:pt x="1079897" y="101449"/>
                  <a:pt x="1178719" y="84780"/>
                </a:cubicBezTo>
                <a:cubicBezTo>
                  <a:pt x="1277541" y="68111"/>
                  <a:pt x="1298972" y="558648"/>
                  <a:pt x="1357312" y="556267"/>
                </a:cubicBezTo>
                <a:cubicBezTo>
                  <a:pt x="1415652" y="553886"/>
                  <a:pt x="1458515" y="66920"/>
                  <a:pt x="1528762" y="70492"/>
                </a:cubicBezTo>
                <a:cubicBezTo>
                  <a:pt x="1599009" y="74064"/>
                  <a:pt x="1625203" y="540789"/>
                  <a:pt x="1778794" y="577698"/>
                </a:cubicBezTo>
                <a:cubicBezTo>
                  <a:pt x="1932385" y="614607"/>
                  <a:pt x="2260997" y="352670"/>
                  <a:pt x="2450306" y="291948"/>
                </a:cubicBezTo>
                <a:cubicBezTo>
                  <a:pt x="2639615" y="231226"/>
                  <a:pt x="2713434" y="160980"/>
                  <a:pt x="2914650" y="213367"/>
                </a:cubicBezTo>
                <a:cubicBezTo>
                  <a:pt x="3115866" y="265754"/>
                  <a:pt x="3386733" y="436013"/>
                  <a:pt x="3657600" y="606273"/>
                </a:cubicBezTo>
              </a:path>
            </a:pathLst>
          </a:cu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D85CC01-A450-B4A9-BE9E-17A8BA774F78}"/>
              </a:ext>
            </a:extLst>
          </p:cNvPr>
          <p:cNvSpPr/>
          <p:nvPr/>
        </p:nvSpPr>
        <p:spPr>
          <a:xfrm>
            <a:off x="4260054" y="1241857"/>
            <a:ext cx="3657600" cy="656399"/>
          </a:xfrm>
          <a:custGeom>
            <a:avLst/>
            <a:gdLst>
              <a:gd name="connsiteX0" fmla="*/ 0 w 3657600"/>
              <a:gd name="connsiteY0" fmla="*/ 170505 h 656399"/>
              <a:gd name="connsiteX1" fmla="*/ 442912 w 3657600"/>
              <a:gd name="connsiteY1" fmla="*/ 27630 h 656399"/>
              <a:gd name="connsiteX2" fmla="*/ 764381 w 3657600"/>
              <a:gd name="connsiteY2" fmla="*/ 656280 h 656399"/>
              <a:gd name="connsiteX3" fmla="*/ 1178719 w 3657600"/>
              <a:gd name="connsiteY3" fmla="*/ 84780 h 656399"/>
              <a:gd name="connsiteX4" fmla="*/ 1357312 w 3657600"/>
              <a:gd name="connsiteY4" fmla="*/ 556267 h 656399"/>
              <a:gd name="connsiteX5" fmla="*/ 1528762 w 3657600"/>
              <a:gd name="connsiteY5" fmla="*/ 70492 h 656399"/>
              <a:gd name="connsiteX6" fmla="*/ 1778794 w 3657600"/>
              <a:gd name="connsiteY6" fmla="*/ 577698 h 656399"/>
              <a:gd name="connsiteX7" fmla="*/ 2450306 w 3657600"/>
              <a:gd name="connsiteY7" fmla="*/ 291948 h 656399"/>
              <a:gd name="connsiteX8" fmla="*/ 2914650 w 3657600"/>
              <a:gd name="connsiteY8" fmla="*/ 213367 h 656399"/>
              <a:gd name="connsiteX9" fmla="*/ 3657600 w 3657600"/>
              <a:gd name="connsiteY9" fmla="*/ 606273 h 65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7600" h="656399">
                <a:moveTo>
                  <a:pt x="0" y="170505"/>
                </a:moveTo>
                <a:cubicBezTo>
                  <a:pt x="157757" y="58586"/>
                  <a:pt x="315515" y="-53332"/>
                  <a:pt x="442912" y="27630"/>
                </a:cubicBezTo>
                <a:cubicBezTo>
                  <a:pt x="570309" y="108592"/>
                  <a:pt x="641747" y="646755"/>
                  <a:pt x="764381" y="656280"/>
                </a:cubicBezTo>
                <a:cubicBezTo>
                  <a:pt x="887015" y="665805"/>
                  <a:pt x="1079897" y="101449"/>
                  <a:pt x="1178719" y="84780"/>
                </a:cubicBezTo>
                <a:cubicBezTo>
                  <a:pt x="1277541" y="68111"/>
                  <a:pt x="1298972" y="558648"/>
                  <a:pt x="1357312" y="556267"/>
                </a:cubicBezTo>
                <a:cubicBezTo>
                  <a:pt x="1415652" y="553886"/>
                  <a:pt x="1458515" y="66920"/>
                  <a:pt x="1528762" y="70492"/>
                </a:cubicBezTo>
                <a:cubicBezTo>
                  <a:pt x="1599009" y="74064"/>
                  <a:pt x="1625203" y="540789"/>
                  <a:pt x="1778794" y="577698"/>
                </a:cubicBezTo>
                <a:cubicBezTo>
                  <a:pt x="1932385" y="614607"/>
                  <a:pt x="2260997" y="352670"/>
                  <a:pt x="2450306" y="291948"/>
                </a:cubicBezTo>
                <a:cubicBezTo>
                  <a:pt x="2639615" y="231226"/>
                  <a:pt x="2713434" y="160980"/>
                  <a:pt x="2914650" y="213367"/>
                </a:cubicBezTo>
                <a:cubicBezTo>
                  <a:pt x="3115866" y="265754"/>
                  <a:pt x="3386733" y="436013"/>
                  <a:pt x="3657600" y="606273"/>
                </a:cubicBezTo>
              </a:path>
            </a:pathLst>
          </a:cu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126024-5418-B028-4222-5657093B9C1B}"/>
              </a:ext>
            </a:extLst>
          </p:cNvPr>
          <p:cNvCxnSpPr/>
          <p:nvPr/>
        </p:nvCxnSpPr>
        <p:spPr>
          <a:xfrm>
            <a:off x="7941415" y="1427590"/>
            <a:ext cx="0" cy="3357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DA682B-CEFB-7F5E-C523-E49A3066E4B0}"/>
              </a:ext>
            </a:extLst>
          </p:cNvPr>
          <p:cNvSpPr txBox="1"/>
          <p:nvPr/>
        </p:nvSpPr>
        <p:spPr>
          <a:xfrm>
            <a:off x="7573695" y="1923845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9000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777C90D-124F-446D-8F67-FF0A90BEBDDE}"/>
              </a:ext>
            </a:extLst>
          </p:cNvPr>
          <p:cNvSpPr/>
          <p:nvPr/>
        </p:nvSpPr>
        <p:spPr>
          <a:xfrm>
            <a:off x="7912890" y="1256469"/>
            <a:ext cx="3657600" cy="656399"/>
          </a:xfrm>
          <a:custGeom>
            <a:avLst/>
            <a:gdLst>
              <a:gd name="connsiteX0" fmla="*/ 0 w 3657600"/>
              <a:gd name="connsiteY0" fmla="*/ 170505 h 656399"/>
              <a:gd name="connsiteX1" fmla="*/ 442912 w 3657600"/>
              <a:gd name="connsiteY1" fmla="*/ 27630 h 656399"/>
              <a:gd name="connsiteX2" fmla="*/ 764381 w 3657600"/>
              <a:gd name="connsiteY2" fmla="*/ 656280 h 656399"/>
              <a:gd name="connsiteX3" fmla="*/ 1178719 w 3657600"/>
              <a:gd name="connsiteY3" fmla="*/ 84780 h 656399"/>
              <a:gd name="connsiteX4" fmla="*/ 1357312 w 3657600"/>
              <a:gd name="connsiteY4" fmla="*/ 556267 h 656399"/>
              <a:gd name="connsiteX5" fmla="*/ 1528762 w 3657600"/>
              <a:gd name="connsiteY5" fmla="*/ 70492 h 656399"/>
              <a:gd name="connsiteX6" fmla="*/ 1778794 w 3657600"/>
              <a:gd name="connsiteY6" fmla="*/ 577698 h 656399"/>
              <a:gd name="connsiteX7" fmla="*/ 2450306 w 3657600"/>
              <a:gd name="connsiteY7" fmla="*/ 291948 h 656399"/>
              <a:gd name="connsiteX8" fmla="*/ 2914650 w 3657600"/>
              <a:gd name="connsiteY8" fmla="*/ 213367 h 656399"/>
              <a:gd name="connsiteX9" fmla="*/ 3657600 w 3657600"/>
              <a:gd name="connsiteY9" fmla="*/ 606273 h 65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7600" h="656399">
                <a:moveTo>
                  <a:pt x="0" y="170505"/>
                </a:moveTo>
                <a:cubicBezTo>
                  <a:pt x="157757" y="58586"/>
                  <a:pt x="315515" y="-53332"/>
                  <a:pt x="442912" y="27630"/>
                </a:cubicBezTo>
                <a:cubicBezTo>
                  <a:pt x="570309" y="108592"/>
                  <a:pt x="641747" y="646755"/>
                  <a:pt x="764381" y="656280"/>
                </a:cubicBezTo>
                <a:cubicBezTo>
                  <a:pt x="887015" y="665805"/>
                  <a:pt x="1079897" y="101449"/>
                  <a:pt x="1178719" y="84780"/>
                </a:cubicBezTo>
                <a:cubicBezTo>
                  <a:pt x="1277541" y="68111"/>
                  <a:pt x="1298972" y="558648"/>
                  <a:pt x="1357312" y="556267"/>
                </a:cubicBezTo>
                <a:cubicBezTo>
                  <a:pt x="1415652" y="553886"/>
                  <a:pt x="1458515" y="66920"/>
                  <a:pt x="1528762" y="70492"/>
                </a:cubicBezTo>
                <a:cubicBezTo>
                  <a:pt x="1599009" y="74064"/>
                  <a:pt x="1625203" y="540789"/>
                  <a:pt x="1778794" y="577698"/>
                </a:cubicBezTo>
                <a:cubicBezTo>
                  <a:pt x="1932385" y="614607"/>
                  <a:pt x="2260997" y="352670"/>
                  <a:pt x="2450306" y="291948"/>
                </a:cubicBezTo>
                <a:cubicBezTo>
                  <a:pt x="2639615" y="231226"/>
                  <a:pt x="2713434" y="160980"/>
                  <a:pt x="2914650" y="213367"/>
                </a:cubicBezTo>
                <a:cubicBezTo>
                  <a:pt x="3115866" y="265754"/>
                  <a:pt x="3386733" y="436013"/>
                  <a:pt x="3657600" y="606273"/>
                </a:cubicBezTo>
              </a:path>
            </a:pathLst>
          </a:custGeom>
          <a:noFill/>
          <a:ln w="635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E573D7-CDBF-922B-1647-137FECC3FC83}"/>
              </a:ext>
            </a:extLst>
          </p:cNvPr>
          <p:cNvCxnSpPr/>
          <p:nvPr/>
        </p:nvCxnSpPr>
        <p:spPr>
          <a:xfrm>
            <a:off x="11563292" y="1427590"/>
            <a:ext cx="0" cy="33575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B4AB5E-C435-6BCC-B7B1-D1462AD21BBD}"/>
              </a:ext>
            </a:extLst>
          </p:cNvPr>
          <p:cNvSpPr txBox="1"/>
          <p:nvPr/>
        </p:nvSpPr>
        <p:spPr>
          <a:xfrm>
            <a:off x="10978506" y="1907713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13000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2135EE5-9982-4373-D05C-E13D2A8248B4}"/>
              </a:ext>
            </a:extLst>
          </p:cNvPr>
          <p:cNvSpPr/>
          <p:nvPr/>
        </p:nvSpPr>
        <p:spPr>
          <a:xfrm>
            <a:off x="671512" y="2957513"/>
            <a:ext cx="5357812" cy="371994"/>
          </a:xfrm>
          <a:custGeom>
            <a:avLst/>
            <a:gdLst>
              <a:gd name="connsiteX0" fmla="*/ 0 w 5357812"/>
              <a:gd name="connsiteY0" fmla="*/ 0 h 371994"/>
              <a:gd name="connsiteX1" fmla="*/ 1607344 w 5357812"/>
              <a:gd name="connsiteY1" fmla="*/ 228600 h 371994"/>
              <a:gd name="connsiteX2" fmla="*/ 3286125 w 5357812"/>
              <a:gd name="connsiteY2" fmla="*/ 350043 h 371994"/>
              <a:gd name="connsiteX3" fmla="*/ 5357812 w 5357812"/>
              <a:gd name="connsiteY3" fmla="*/ 371475 h 37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7812" h="371994">
                <a:moveTo>
                  <a:pt x="0" y="0"/>
                </a:moveTo>
                <a:cubicBezTo>
                  <a:pt x="529828" y="85130"/>
                  <a:pt x="1059657" y="170260"/>
                  <a:pt x="1607344" y="228600"/>
                </a:cubicBezTo>
                <a:cubicBezTo>
                  <a:pt x="2155031" y="286940"/>
                  <a:pt x="2661047" y="326231"/>
                  <a:pt x="3286125" y="350043"/>
                </a:cubicBezTo>
                <a:cubicBezTo>
                  <a:pt x="3911203" y="373855"/>
                  <a:pt x="4634507" y="372665"/>
                  <a:pt x="5357812" y="3714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1E1776-0825-F330-A2D1-0994092DC2DF}"/>
              </a:ext>
            </a:extLst>
          </p:cNvPr>
          <p:cNvCxnSpPr>
            <a:cxnSpLocks/>
          </p:cNvCxnSpPr>
          <p:nvPr/>
        </p:nvCxnSpPr>
        <p:spPr>
          <a:xfrm>
            <a:off x="3346874" y="6153323"/>
            <a:ext cx="5498252" cy="0"/>
          </a:xfrm>
          <a:prstGeom prst="straightConnector1">
            <a:avLst/>
          </a:prstGeom>
          <a:ln w="63500">
            <a:solidFill>
              <a:srgbClr val="0000F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9C505A2-C79E-669F-3BF8-4EFE1DCC80AD}"/>
              </a:ext>
            </a:extLst>
          </p:cNvPr>
          <p:cNvSpPr txBox="1"/>
          <p:nvPr/>
        </p:nvSpPr>
        <p:spPr>
          <a:xfrm>
            <a:off x="8972558" y="5878262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0000FF"/>
                </a:solidFill>
              </a:rPr>
              <a:t>icond</a:t>
            </a:r>
            <a:r>
              <a:rPr lang="en-US" sz="2800" b="1" dirty="0">
                <a:solidFill>
                  <a:srgbClr val="0000FF"/>
                </a:solidFill>
              </a:rPr>
              <a:t> = 4000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7A5AA69-849A-3386-BB7B-0F773B0D1BF3}"/>
              </a:ext>
            </a:extLst>
          </p:cNvPr>
          <p:cNvSpPr/>
          <p:nvPr/>
        </p:nvSpPr>
        <p:spPr>
          <a:xfrm>
            <a:off x="1504282" y="3916942"/>
            <a:ext cx="5357812" cy="371994"/>
          </a:xfrm>
          <a:custGeom>
            <a:avLst/>
            <a:gdLst>
              <a:gd name="connsiteX0" fmla="*/ 0 w 5357812"/>
              <a:gd name="connsiteY0" fmla="*/ 0 h 371994"/>
              <a:gd name="connsiteX1" fmla="*/ 1607344 w 5357812"/>
              <a:gd name="connsiteY1" fmla="*/ 228600 h 371994"/>
              <a:gd name="connsiteX2" fmla="*/ 3286125 w 5357812"/>
              <a:gd name="connsiteY2" fmla="*/ 350043 h 371994"/>
              <a:gd name="connsiteX3" fmla="*/ 5357812 w 5357812"/>
              <a:gd name="connsiteY3" fmla="*/ 371475 h 37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7812" h="371994">
                <a:moveTo>
                  <a:pt x="0" y="0"/>
                </a:moveTo>
                <a:cubicBezTo>
                  <a:pt x="529828" y="85130"/>
                  <a:pt x="1059657" y="170260"/>
                  <a:pt x="1607344" y="228600"/>
                </a:cubicBezTo>
                <a:cubicBezTo>
                  <a:pt x="2155031" y="286940"/>
                  <a:pt x="2661047" y="326231"/>
                  <a:pt x="3286125" y="350043"/>
                </a:cubicBezTo>
                <a:cubicBezTo>
                  <a:pt x="3911203" y="373855"/>
                  <a:pt x="4634507" y="372665"/>
                  <a:pt x="5357812" y="3714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317F769-4463-6777-23DD-FCA3E6025D5B}"/>
              </a:ext>
            </a:extLst>
          </p:cNvPr>
          <p:cNvSpPr/>
          <p:nvPr/>
        </p:nvSpPr>
        <p:spPr>
          <a:xfrm>
            <a:off x="2428900" y="4781497"/>
            <a:ext cx="5357812" cy="371994"/>
          </a:xfrm>
          <a:custGeom>
            <a:avLst/>
            <a:gdLst>
              <a:gd name="connsiteX0" fmla="*/ 0 w 5357812"/>
              <a:gd name="connsiteY0" fmla="*/ 0 h 371994"/>
              <a:gd name="connsiteX1" fmla="*/ 1607344 w 5357812"/>
              <a:gd name="connsiteY1" fmla="*/ 228600 h 371994"/>
              <a:gd name="connsiteX2" fmla="*/ 3286125 w 5357812"/>
              <a:gd name="connsiteY2" fmla="*/ 350043 h 371994"/>
              <a:gd name="connsiteX3" fmla="*/ 5357812 w 5357812"/>
              <a:gd name="connsiteY3" fmla="*/ 371475 h 37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7812" h="371994">
                <a:moveTo>
                  <a:pt x="0" y="0"/>
                </a:moveTo>
                <a:cubicBezTo>
                  <a:pt x="529828" y="85130"/>
                  <a:pt x="1059657" y="170260"/>
                  <a:pt x="1607344" y="228600"/>
                </a:cubicBezTo>
                <a:cubicBezTo>
                  <a:pt x="2155031" y="286940"/>
                  <a:pt x="2661047" y="326231"/>
                  <a:pt x="3286125" y="350043"/>
                </a:cubicBezTo>
                <a:cubicBezTo>
                  <a:pt x="3911203" y="373855"/>
                  <a:pt x="4634507" y="372665"/>
                  <a:pt x="5357812" y="3714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2193CAA-CD45-64F5-CE9B-F59E6663543C}"/>
              </a:ext>
            </a:extLst>
          </p:cNvPr>
          <p:cNvSpPr/>
          <p:nvPr/>
        </p:nvSpPr>
        <p:spPr>
          <a:xfrm>
            <a:off x="3362819" y="5692265"/>
            <a:ext cx="5357812" cy="371994"/>
          </a:xfrm>
          <a:custGeom>
            <a:avLst/>
            <a:gdLst>
              <a:gd name="connsiteX0" fmla="*/ 0 w 5357812"/>
              <a:gd name="connsiteY0" fmla="*/ 0 h 371994"/>
              <a:gd name="connsiteX1" fmla="*/ 1607344 w 5357812"/>
              <a:gd name="connsiteY1" fmla="*/ 228600 h 371994"/>
              <a:gd name="connsiteX2" fmla="*/ 3286125 w 5357812"/>
              <a:gd name="connsiteY2" fmla="*/ 350043 h 371994"/>
              <a:gd name="connsiteX3" fmla="*/ 5357812 w 5357812"/>
              <a:gd name="connsiteY3" fmla="*/ 371475 h 37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7812" h="371994">
                <a:moveTo>
                  <a:pt x="0" y="0"/>
                </a:moveTo>
                <a:cubicBezTo>
                  <a:pt x="529828" y="85130"/>
                  <a:pt x="1059657" y="170260"/>
                  <a:pt x="1607344" y="228600"/>
                </a:cubicBezTo>
                <a:cubicBezTo>
                  <a:pt x="2155031" y="286940"/>
                  <a:pt x="2661047" y="326231"/>
                  <a:pt x="3286125" y="350043"/>
                </a:cubicBezTo>
                <a:cubicBezTo>
                  <a:pt x="3911203" y="373855"/>
                  <a:pt x="4634507" y="372665"/>
                  <a:pt x="5357812" y="371475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BC48E-8D1D-397F-60A1-15D2D359C084}"/>
              </a:ext>
            </a:extLst>
          </p:cNvPr>
          <p:cNvSpPr txBox="1"/>
          <p:nvPr/>
        </p:nvSpPr>
        <p:spPr>
          <a:xfrm>
            <a:off x="5767263" y="401240"/>
            <a:ext cx="1292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Energy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733B89-0D41-E552-BF16-A9D439701F2A}"/>
              </a:ext>
            </a:extLst>
          </p:cNvPr>
          <p:cNvSpPr txBox="1"/>
          <p:nvPr/>
        </p:nvSpPr>
        <p:spPr>
          <a:xfrm>
            <a:off x="114618" y="4884599"/>
            <a:ext cx="195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81851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Alexey Akimov</dc:creator>
  <cp:lastModifiedBy>Alexey Akimov</cp:lastModifiedBy>
  <cp:revision>4</cp:revision>
  <dcterms:created xsi:type="dcterms:W3CDTF">2025-02-26T20:41:59Z</dcterms:created>
  <dcterms:modified xsi:type="dcterms:W3CDTF">2025-02-27T03:43:03Z</dcterms:modified>
</cp:coreProperties>
</file>