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01"/>
    <p:restoredTop sz="94218"/>
  </p:normalViewPr>
  <p:slideViewPr>
    <p:cSldViewPr snapToGrid="0">
      <p:cViewPr varScale="1">
        <p:scale>
          <a:sx n="118" d="100"/>
          <a:sy n="118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BCDF-518C-48A7-8303-3B227E05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1FCE-1508-92E1-D0C6-E95C0501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20D7-DB45-FC8F-2435-7B58A22D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E180-456D-BB3E-18CE-60B6781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D364-A242-88A3-63BD-427B5315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4D36-28C9-FEE6-5DEE-1F05BAB2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35561-F81C-89B6-81F0-FC33BEF1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0196-36E1-8048-D5E5-09892D9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DAB2-3CBB-3E5C-E67E-7FDA1331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7578-0B2B-8FF5-DB99-B6F77184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C7DD8-1DE8-CE63-A99F-366B3F00D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56B84-5A0A-9644-C1E9-B3E64B9D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E803-D530-2835-BB06-2AA7C053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739D-363B-C3D2-3BB0-DA5D2931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4A69-8F56-58DC-9B77-C33025FD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30D2-A983-C5AA-1539-EE34251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73F8-3F27-7A3C-1A59-8BA92F36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3811-3830-9701-DC3A-5E00F3A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013E-5ADA-506C-C037-07F94286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8F3D-2163-B065-9B2A-724DF10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7B32-0F90-46CA-93CA-F725E1D8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3137-0A93-4F4E-2B72-7DF379F7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E17B-72C8-7983-0F78-B9A626B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4B84-5F38-EB15-AE6B-87B93DB8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2B25-2E9E-F26A-F155-014553A7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A6BC-2867-EA2D-30CF-97918AB4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BC3A-152E-939A-CAEA-ECA3793A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DAEB-3299-E130-500F-E586FF8F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BC7F-9381-3521-FA97-0D4E4A9A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7039-E11C-4623-2E76-E12918CB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A576-CDD9-CDDD-74C0-F9F628EB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E8BC-EF07-0FA5-547B-95C58617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DF0D5-429C-A055-60E1-2183A99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0F2BD-E0A7-4B03-0472-6B7FFE043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662B8-E18D-BE3A-37A0-9E9646E6E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C0DF-CE6B-A9E2-C15F-9B5B9A5FD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FE343-6132-5A79-45CE-DDD55EDF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BD5CA-0759-F7A9-6308-F7A134AD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76A4D-9BD1-2BAD-0DD4-403F2818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1738-DBB6-06BE-645A-F80A5D00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52A5-B094-D8F0-09EF-230ABA2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39F2-1474-131E-157C-52CEDA48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BA925-7DB2-F86A-E50A-C0ED06C4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D5074-59E5-BEB8-663B-F7222317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D3359-3738-B302-E41A-18D9F957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D541-9321-AAD9-7958-CA753DA1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E5F-C20D-F739-031C-6B0D44B7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D314-CD65-B0FE-6EE3-B72A428C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91D2-172E-174D-C38D-A4091A8D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3286-7303-2B76-2121-B62E1D90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C7E9-0008-ADE3-B15D-F1AF46E4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E7F6E-4F98-48B3-68D1-4EF03C8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9A54-93AD-3602-D782-D3D43FC2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38193-2A5C-E33D-79BF-9C4D73A61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A811C-2D87-B720-3A5F-6CFDD5D82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1AC3-F541-F433-B21F-D62D928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8147-B9C1-2DC0-5766-A10F0780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9D97-FCF9-7FAE-C20A-54A62820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5F9A-D6D0-8782-C1A7-8FCD09E9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74BC4-75B2-717B-5F83-E9B351F9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8658-5C92-9E0F-6C35-CC9B1938C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25691-889F-484F-BF1E-2E6BF1B148FD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A10-B7A1-CC9B-898B-FC082BDAB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9F29-2A18-804F-D413-5E330CDD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A6724-6A3F-F44E-8973-A9EC7B3C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SUkrR7Zf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4BE0-70B0-0F3D-E464-2E2CD1260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of Programming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9414-369E-122F-1090-F4591BD39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17E8-5D8E-A7BC-541C-EEEC46A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DCF75-579A-068C-2DA3-6F016766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1" y="1182446"/>
            <a:ext cx="3251200" cy="46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D9E76-DC58-E57E-F7B7-0B257D867717}"/>
              </a:ext>
            </a:extLst>
          </p:cNvPr>
          <p:cNvSpPr txBox="1"/>
          <p:nvPr/>
        </p:nvSpPr>
        <p:spPr>
          <a:xfrm>
            <a:off x="5005469" y="1915886"/>
            <a:ext cx="6348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Classic text that focuses on principles and guidelines for writing clean, understandable, and efficient code.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Elements of Programming Style - Brian Kernighan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3"/>
              </a:rPr>
              <a:t>https://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3"/>
              </a:rPr>
              <a:t>www.youtube.com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3"/>
              </a:rPr>
              <a:t>/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3"/>
              </a:rPr>
              <a:t>watch?v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3"/>
              </a:rPr>
              <a:t>=8SUkrR7ZfTA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7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Söhne</vt:lpstr>
      <vt:lpstr>Aptos</vt:lpstr>
      <vt:lpstr>Aptos Display</vt:lpstr>
      <vt:lpstr>Arial</vt:lpstr>
      <vt:lpstr>Office Theme</vt:lpstr>
      <vt:lpstr>The Elements of Programming Style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writing comment</dc:title>
  <dc:creator>Chanhee Park</dc:creator>
  <cp:lastModifiedBy>Chanhee Park</cp:lastModifiedBy>
  <cp:revision>3</cp:revision>
  <dcterms:created xsi:type="dcterms:W3CDTF">2024-05-06T04:04:05Z</dcterms:created>
  <dcterms:modified xsi:type="dcterms:W3CDTF">2024-05-06T14:07:00Z</dcterms:modified>
</cp:coreProperties>
</file>