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4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522"/>
    <a:srgbClr val="1B5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460AC-51A4-4458-AAB7-D43F48D3F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4D73B-4BE0-4C87-A3A5-AA8AC1C0F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EC3D4-B654-445F-A0C3-93FA77D5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B0EA1-E7C3-4CAE-A893-7CB011A8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C342C-F661-47E8-917C-2C107932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2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E54B7-1E1A-4A40-AABE-2E92D0AA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24F6A-02FE-4F30-8CC2-7551C0A9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2D49B-F9DB-486F-A7CC-6ECD152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D0765-0E0E-43AB-A4A7-233F9B31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9978E-918E-4881-9B78-0E43FCB7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D722D6-B45E-40E8-8D1E-973F372C7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44773-C147-459F-A2B4-8698808A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69120-0735-429D-AAB8-6BCC3627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8883D-670A-44C5-9799-E4D8C5A5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776E5-F503-4ADE-8E7D-73DC7940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6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4191-0791-4783-85B2-163F03CF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20B2D-319B-4DC4-BBEC-719E7D06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F9455-ACE9-44AC-A9AF-184EB9E2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E5407-89BC-400C-BBEB-2907987A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6721C-17AB-43C3-9BBD-C8901E85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7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9641D-3DB3-49D9-9F09-97E5624C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27E76-F09A-4EB0-9CFD-A6B4C763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52CAC-0A86-4E55-B917-6367BBE1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4118D-AAF7-4B34-BC31-EEB21F10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72F3D-6838-49BF-BEC1-F82436B8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8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15B62-D116-454F-AD72-F6A37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E8CE8-F282-4861-8A70-63ED683ED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7FE5-B4D3-4C81-A8F0-21B3D7806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B6B47-12DF-43FC-8C3E-6D507A37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F3A92-CAD5-48FE-80B6-B530CE8E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B5566-5D5D-44E0-8160-8BD7F7B8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D149D-8CA2-4856-9E11-95FB3426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37838-C89F-497D-A0D1-48BB2A2B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C2A42-AB04-4561-9CAD-54A507FD3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CF4457-1BE2-44C1-B245-83FF94C57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2F8B07-098D-4F1A-87BA-9AAE68C91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182E5-8C64-4DFC-909E-A98A2D4E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3D4FCD-6E1E-479D-8969-FC488A32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C7010-2B87-4F93-8A3E-367BCCAD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8CFBF-B0F0-4AD6-B788-B64858B5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F91B52-9FE0-42E2-8772-6785C62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112EF-BE94-457B-B322-D738274E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D7062E-3FFB-4E51-895D-C4A68BD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9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251879-495E-4894-B39B-2F83479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FF07CF-AC6C-4C40-AD00-F1695876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5C8DC-EAE6-4512-92EB-E4DE92F1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3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C7998-86D1-4393-B31A-3597B3CE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891AC-606F-4D6F-9BC0-4825B565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8431AD-2FD9-4D18-BC2A-D0899DB4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EC48C-AA54-4FE5-B043-A99C626C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CD913D-7B13-404D-9779-58E21C72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C44A-EC9A-4396-8BDC-B5C59A1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1880E-47FE-407F-BFF1-FE63842C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F57BFC-588D-4C77-B978-6640F139D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179CC-C8AC-4320-83B5-D6900D605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035E2-EAFF-43BE-821D-84652B69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D783D-96C5-45B5-9CA5-F71D7B23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23965-CD9F-412C-ADE3-9021A98E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D098205-046B-4810-BD2F-8B8E831E5D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3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561794-D3BD-497C-B4CC-F4DCF1AB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3A4B2-F0E4-418F-A0E8-388ACD5E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925DD-7020-40C9-85CD-F1B4E6DE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62DA-931A-49A8-A11C-6B05307374C2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1319E-DC99-42BC-8EB8-6B5B1C884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D625C-0322-4B9B-BEEF-DEDA2DF3D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F547-F2AB-4535-B3C4-DD6C3D1DE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경기천년제목 Bold" panose="02020803020101020101" pitchFamily="18" charset="-127"/>
          <a:ea typeface="경기천년제목 Bold" panose="020208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경기천년제목 Bold" panose="02020803020101020101" pitchFamily="18" charset="-127"/>
          <a:ea typeface="경기천년제목 Bold" panose="020208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경기천년제목 Bold" panose="02020803020101020101" pitchFamily="18" charset="-127"/>
          <a:ea typeface="경기천년제목 Bold" panose="020208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경기천년제목 Bold" panose="02020803020101020101" pitchFamily="18" charset="-127"/>
          <a:ea typeface="경기천년제목 Bold" panose="020208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경기천년제목 Bold" panose="02020803020101020101" pitchFamily="18" charset="-127"/>
          <a:ea typeface="경기천년제목 Bold" panose="020208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경기천년제목 Bold" panose="02020803020101020101" pitchFamily="18" charset="-127"/>
          <a:ea typeface="경기천년제목 Bold" panose="020208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F96B-848A-45F3-9BF7-AF7A2C7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US" altLang="ko-KR" sz="4800" dirty="0"/>
              <a:t>owest </a:t>
            </a:r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4800" dirty="0"/>
              <a:t>ommon </a:t>
            </a:r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ko-KR" sz="4800" dirty="0"/>
              <a:t>ncestor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C2969E-A7BA-46CE-B473-0A2E273D6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 </a:t>
            </a:r>
            <a:r>
              <a:rPr lang="en-US" altLang="ko-KR" dirty="0"/>
              <a:t>: Hod0ri (</a:t>
            </a:r>
            <a:r>
              <a:rPr lang="ko-KR" altLang="en-US" dirty="0"/>
              <a:t>진호대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1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Application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6502-5991-48DD-92EB-2F9B8908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64" y="1112429"/>
            <a:ext cx="8812964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9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Application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A332CC0-391B-48F4-A896-3BD365D2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429"/>
            <a:ext cx="10515600" cy="506453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개의 도시와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N-1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개의 도로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-&gt; 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도로망은 트리 형태</a:t>
            </a: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A-B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를 연결하는 최단 경로는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A-LCA-B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</a:t>
            </a:r>
            <a:r>
              <a:rPr lang="en-US" altLang="ko-K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logN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안에 처리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탐색해야하는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도로가 최대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99999)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정점의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2^i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번째 부모를 찾으면서 부모까지의 도로를 탐지하면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Application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C4B353-C34C-4094-AA26-E80798A7F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13" y="1248041"/>
            <a:ext cx="4096322" cy="5077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033340-C6E6-4779-9183-7C3348D7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138" y="1112429"/>
            <a:ext cx="5811061" cy="284837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F0A1646-39BC-45A5-9C3C-044137E0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87" y="4194256"/>
            <a:ext cx="6172200" cy="255259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 err="1">
                <a:solidFill>
                  <a:schemeClr val="bg1">
                    <a:lumMod val="95000"/>
                  </a:schemeClr>
                </a:solidFill>
              </a:rPr>
              <a:t>입력받은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 정보를 토대로 트리구조 생성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임의 노드를 루트로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&gt;&gt; DFS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활용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생성된 트리를 기반으로 희소 테이블생성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</a:rPr>
              <a:t>&gt;&gt;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</a:rPr>
              <a:t>정적인 구간의 질의를 빠르게 처리 가능</a:t>
            </a:r>
            <a:endParaRPr lang="en-US" altLang="ko-K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Application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2F370-B65A-46D9-84D9-944B48AF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52" y="249645"/>
            <a:ext cx="5249008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0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93E33-EDEA-4791-BE93-0AD9B091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429"/>
            <a:ext cx="10515600" cy="5064534"/>
          </a:xfrm>
        </p:spPr>
        <p:txBody>
          <a:bodyPr/>
          <a:lstStyle/>
          <a:p>
            <a:r>
              <a:rPr lang="en-US" altLang="ko-KR" dirty="0"/>
              <a:t>Review LCA</a:t>
            </a:r>
          </a:p>
          <a:p>
            <a:endParaRPr lang="en-US" altLang="ko-KR" dirty="0"/>
          </a:p>
          <a:p>
            <a:r>
              <a:rPr lang="en-US" altLang="ko-KR" dirty="0"/>
              <a:t>Implement LCA with Python</a:t>
            </a:r>
          </a:p>
          <a:p>
            <a:endParaRPr lang="en-US" altLang="ko-KR" dirty="0"/>
          </a:p>
          <a:p>
            <a:r>
              <a:rPr lang="en-US" altLang="ko-KR" dirty="0"/>
              <a:t>Application LCA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C1E4EEB0-3072-4F7C-96BF-C9A30A27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0" y="4456612"/>
            <a:ext cx="1967048" cy="19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Review LCA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FCFEFAD-3DC6-4495-8C10-AB45349C47D0}"/>
              </a:ext>
            </a:extLst>
          </p:cNvPr>
          <p:cNvSpPr txBox="1">
            <a:spLocks/>
          </p:cNvSpPr>
          <p:nvPr/>
        </p:nvSpPr>
        <p:spPr>
          <a:xfrm>
            <a:off x="339634" y="1112429"/>
            <a:ext cx="2333897" cy="543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최소 공통 조상</a:t>
            </a:r>
          </a:p>
        </p:txBody>
      </p:sp>
      <p:pic>
        <p:nvPicPr>
          <p:cNvPr id="1026" name="Picture 2" descr="자료구조] 트리 Tree">
            <a:extLst>
              <a:ext uri="{FF2B5EF4-FFF2-40B4-BE49-F238E27FC236}">
                <a16:creationId xmlns:a16="http://schemas.microsoft.com/office/drawing/2014/main" id="{47991722-D36D-4BA6-BCA9-20483F4C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22" y="1882848"/>
            <a:ext cx="6759955" cy="39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09F7862-CFA9-447A-B8D6-6B6E438FBE4D}"/>
              </a:ext>
            </a:extLst>
          </p:cNvPr>
          <p:cNvSpPr/>
          <p:nvPr/>
        </p:nvSpPr>
        <p:spPr>
          <a:xfrm>
            <a:off x="2882538" y="4709120"/>
            <a:ext cx="609599" cy="627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64E1A1-2ACB-4907-A2E2-7AF29E85269B}"/>
              </a:ext>
            </a:extLst>
          </p:cNvPr>
          <p:cNvSpPr/>
          <p:nvPr/>
        </p:nvSpPr>
        <p:spPr>
          <a:xfrm>
            <a:off x="5107578" y="3790365"/>
            <a:ext cx="609599" cy="627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4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3216 -0.26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-1344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05 -0.1335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Implement LCA with Python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93E33-EDEA-4791-BE93-0AD9B091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429"/>
            <a:ext cx="10515600" cy="5064534"/>
          </a:xfrm>
        </p:spPr>
        <p:txBody>
          <a:bodyPr/>
          <a:lstStyle/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모든 노드에 대한 깊이를 계산</a:t>
            </a: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최소 공통 조상을 찾을 두 노드를 확인</a:t>
            </a: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먼저 두 노드의 깊이가 동일하도록 거슬러 올라감</a:t>
            </a: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부모가 같아질 때까지 반복적으로 두 노드의 부모 방향으로 거슬러 올라감</a:t>
            </a: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모든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LCA(a, b) 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연산에 대하여 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3~4</a:t>
            </a: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번의 과정을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A1BF1-CDA4-4686-8BB0-EC09B8E6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52" y="434341"/>
            <a:ext cx="2332808" cy="23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5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Implement LCA with Python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93E33-EDEA-4791-BE93-0AD9B091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429"/>
            <a:ext cx="10515600" cy="167473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각 노드에 대한 조상을 찾는다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두 노드의 깊이를 맞춘다</a:t>
            </a:r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125EAC-CD0E-4733-B964-4F460F88B659}"/>
              </a:ext>
            </a:extLst>
          </p:cNvPr>
          <p:cNvSpPr txBox="1">
            <a:spLocks/>
          </p:cNvSpPr>
          <p:nvPr/>
        </p:nvSpPr>
        <p:spPr>
          <a:xfrm>
            <a:off x="838200" y="3130061"/>
            <a:ext cx="10515600" cy="304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세그먼트 트리</a:t>
            </a:r>
            <a:endParaRPr lang="en-US" altLang="ko-KR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자료구조가 간단하지 않고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공간 복잡도가 높음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 (</a:t>
            </a:r>
            <a:r>
              <a:rPr lang="ko-KR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동적 계획법</a:t>
            </a:r>
            <a:r>
              <a:rPr lang="en-US" altLang="ko-K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효율성은 다소 낮지만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자료구조가 간단하며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공간 복잡도가 낮음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0475B5-37E7-4C0D-8EC4-58A3BFF8D2A9}"/>
              </a:ext>
            </a:extLst>
          </p:cNvPr>
          <p:cNvSpPr/>
          <p:nvPr/>
        </p:nvSpPr>
        <p:spPr>
          <a:xfrm>
            <a:off x="773723" y="4193931"/>
            <a:ext cx="7148146" cy="124850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Implement LCA with Python</a:t>
            </a:r>
          </a:p>
        </p:txBody>
      </p:sp>
      <p:pic>
        <p:nvPicPr>
          <p:cNvPr id="4" name="Picture 2" descr="자료구조] 트리 Tree">
            <a:extLst>
              <a:ext uri="{FF2B5EF4-FFF2-40B4-BE49-F238E27FC236}">
                <a16:creationId xmlns:a16="http://schemas.microsoft.com/office/drawing/2014/main" id="{B1333A5C-B4BD-48F9-9EA0-BE7DA1068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" y="1277630"/>
            <a:ext cx="8549009" cy="504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4A1EF0A-DFCC-4432-8096-C0ACD9F0DC7F}"/>
              </a:ext>
            </a:extLst>
          </p:cNvPr>
          <p:cNvSpPr/>
          <p:nvPr/>
        </p:nvSpPr>
        <p:spPr>
          <a:xfrm>
            <a:off x="498000" y="4841005"/>
            <a:ext cx="739893" cy="792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30EDB93-8BBA-41F1-8D63-B82E1CD50793}"/>
              </a:ext>
            </a:extLst>
          </p:cNvPr>
          <p:cNvSpPr/>
          <p:nvPr/>
        </p:nvSpPr>
        <p:spPr>
          <a:xfrm>
            <a:off x="3305677" y="3692144"/>
            <a:ext cx="739893" cy="792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A74FD23-9146-45A9-BA5C-73B8F4286AF5}"/>
              </a:ext>
            </a:extLst>
          </p:cNvPr>
          <p:cNvSpPr/>
          <p:nvPr/>
        </p:nvSpPr>
        <p:spPr>
          <a:xfrm>
            <a:off x="1456748" y="3692143"/>
            <a:ext cx="785290" cy="79211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530C2B7-FF73-4199-8343-728C26E87ED4}"/>
              </a:ext>
            </a:extLst>
          </p:cNvPr>
          <p:cNvSpPr/>
          <p:nvPr/>
        </p:nvSpPr>
        <p:spPr>
          <a:xfrm>
            <a:off x="2520387" y="2508112"/>
            <a:ext cx="785290" cy="79211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C0533F-7A99-42B3-A126-8A3B046049E8}"/>
              </a:ext>
            </a:extLst>
          </p:cNvPr>
          <p:cNvSpPr txBox="1">
            <a:spLocks/>
          </p:cNvSpPr>
          <p:nvPr/>
        </p:nvSpPr>
        <p:spPr>
          <a:xfrm>
            <a:off x="8907590" y="1380392"/>
            <a:ext cx="2658235" cy="995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Parent[] &gt;&gt; E, F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Dept[] &gt;&gt; 3, 2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61199BC-E42E-4903-A112-6F28CCD7FBC4}"/>
              </a:ext>
            </a:extLst>
          </p:cNvPr>
          <p:cNvSpPr txBox="1">
            <a:spLocks/>
          </p:cNvSpPr>
          <p:nvPr/>
        </p:nvSpPr>
        <p:spPr>
          <a:xfrm>
            <a:off x="8907590" y="2508112"/>
            <a:ext cx="3155456" cy="995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루트 노드까지의 부모 저장 후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깊이 조정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1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Implement LCA with Python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E8206-85A8-4E66-AB36-102CFE15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33" y="894518"/>
            <a:ext cx="7287642" cy="55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2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Implement LCA with Python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D3AA3-A128-4F2D-91FE-18CB8D85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6" y="1112428"/>
            <a:ext cx="4273052" cy="23165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49723C-937E-41EA-B039-48119BEC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97" y="1112428"/>
            <a:ext cx="6275699" cy="351232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C9B0234-6502-4825-A335-8AA1D9AE8386}"/>
              </a:ext>
            </a:extLst>
          </p:cNvPr>
          <p:cNvSpPr txBox="1">
            <a:spLocks/>
          </p:cNvSpPr>
          <p:nvPr/>
        </p:nvSpPr>
        <p:spPr>
          <a:xfrm>
            <a:off x="9610975" y="1772796"/>
            <a:ext cx="2058120" cy="486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양방향 트리 생성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BE3319E-568E-4539-9BB3-3EEBDAE5A539}"/>
              </a:ext>
            </a:extLst>
          </p:cNvPr>
          <p:cNvSpPr txBox="1">
            <a:spLocks/>
          </p:cNvSpPr>
          <p:nvPr/>
        </p:nvSpPr>
        <p:spPr>
          <a:xfrm>
            <a:off x="8107129" y="3087246"/>
            <a:ext cx="3366831" cy="486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깊이와 부모 노드를 저장 할 배열 생성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02E5584-07FC-49D3-A9D7-A3E984842BD0}"/>
              </a:ext>
            </a:extLst>
          </p:cNvPr>
          <p:cNvSpPr txBox="1">
            <a:spLocks/>
          </p:cNvSpPr>
          <p:nvPr/>
        </p:nvSpPr>
        <p:spPr>
          <a:xfrm>
            <a:off x="573713" y="3574073"/>
            <a:ext cx="4222245" cy="486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DFS </a:t>
            </a: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방식을 통해 각 정점의 부모와 깊이를 저장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0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93FA-0C30-42AC-BAE6-5D676C9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4" y="249645"/>
            <a:ext cx="10515600" cy="86278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Implement LCA with Python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6683C-063B-479B-BFFE-165DF881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0" y="1130013"/>
            <a:ext cx="4706007" cy="47441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84A5DC-6887-4740-B55B-963AF175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56" y="2486012"/>
            <a:ext cx="5086231" cy="203211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A2288A6-B136-43C4-B28E-A21DDBA48C18}"/>
              </a:ext>
            </a:extLst>
          </p:cNvPr>
          <p:cNvSpPr txBox="1">
            <a:spLocks/>
          </p:cNvSpPr>
          <p:nvPr/>
        </p:nvSpPr>
        <p:spPr>
          <a:xfrm>
            <a:off x="731346" y="2080527"/>
            <a:ext cx="3703089" cy="258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루트까지 올라가면서 모든 부모 노드 탐색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B8EA4C2-EE57-4F04-979C-11160ADDC11F}"/>
              </a:ext>
            </a:extLst>
          </p:cNvPr>
          <p:cNvSpPr txBox="1">
            <a:spLocks/>
          </p:cNvSpPr>
          <p:nvPr/>
        </p:nvSpPr>
        <p:spPr>
          <a:xfrm>
            <a:off x="3037863" y="2845889"/>
            <a:ext cx="2079262" cy="258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두 정점의 깊이를 </a:t>
            </a:r>
            <a:r>
              <a:rPr lang="ko-KR" alt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맞춰줌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FDE3870-4954-4731-9AA7-38B60B458B90}"/>
              </a:ext>
            </a:extLst>
          </p:cNvPr>
          <p:cNvSpPr txBox="1">
            <a:spLocks/>
          </p:cNvSpPr>
          <p:nvPr/>
        </p:nvSpPr>
        <p:spPr>
          <a:xfrm>
            <a:off x="2967523" y="5196366"/>
            <a:ext cx="2957313" cy="531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같은 높이에 </a:t>
            </a:r>
            <a:r>
              <a:rPr lang="ko-KR" alt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있을때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거슬러 올라가면서 동일한 부모 탐색</a:t>
            </a:r>
            <a:endParaRPr lang="en-US" altLang="ko-KR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253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경기천년제목 Bold</vt:lpstr>
      <vt:lpstr>맑은 고딕</vt:lpstr>
      <vt:lpstr>Arial</vt:lpstr>
      <vt:lpstr>Office 테마</vt:lpstr>
      <vt:lpstr>Lowest Common Ancestor</vt:lpstr>
      <vt:lpstr>Contents</vt:lpstr>
      <vt:lpstr>Review LCA</vt:lpstr>
      <vt:lpstr>Implement LCA with Python</vt:lpstr>
      <vt:lpstr>Implement LCA with Python</vt:lpstr>
      <vt:lpstr>Implement LCA with Python</vt:lpstr>
      <vt:lpstr>Implement LCA with Python</vt:lpstr>
      <vt:lpstr>Implement LCA with Python</vt:lpstr>
      <vt:lpstr>Implement LCA with Python</vt:lpstr>
      <vt:lpstr>Application</vt:lpstr>
      <vt:lpstr>Application</vt:lpstr>
      <vt:lpstr>Application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Lowest Common Ancestor</dc:title>
  <dc:creator>진 호대</dc:creator>
  <cp:lastModifiedBy>진 호대</cp:lastModifiedBy>
  <cp:revision>4</cp:revision>
  <dcterms:created xsi:type="dcterms:W3CDTF">2022-01-20T15:45:35Z</dcterms:created>
  <dcterms:modified xsi:type="dcterms:W3CDTF">2022-01-27T05:23:21Z</dcterms:modified>
</cp:coreProperties>
</file>