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78" autoAdjust="0"/>
  </p:normalViewPr>
  <p:slideViewPr>
    <p:cSldViewPr>
      <p:cViewPr varScale="1">
        <p:scale>
          <a:sx n="65" d="100"/>
          <a:sy n="65" d="100"/>
        </p:scale>
        <p:origin x="107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BEFC2-7EEE-4F9D-8BCE-613F55F777A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D98E5-4A29-4D47-A21C-7DD65CAAD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202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예시로 어떤 사람이 만약 다른 사람의 유튜브 영상을 저장해서 유튜브 영상을 올린다면</a:t>
            </a:r>
          </a:p>
          <a:p>
            <a:r>
              <a:rPr lang="ko-KR" altLang="en-US" dirty="0"/>
              <a:t>바로 중복된 영상이라고 알려준다</a:t>
            </a:r>
            <a:r>
              <a:rPr lang="en-US" altLang="ko-KR" dirty="0"/>
              <a:t>. </a:t>
            </a:r>
            <a:r>
              <a:rPr lang="ko-KR" altLang="en-US" dirty="0"/>
              <a:t>이런 알고리즘에 해시코드가 이용된다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수많은 유튜브 영상을 어떻게 이렇게 비교하는 것일까</a:t>
            </a:r>
            <a:r>
              <a:rPr lang="en-US" altLang="ko-KR" dirty="0"/>
              <a:t>? </a:t>
            </a:r>
            <a:r>
              <a:rPr lang="ko-KR" altLang="en-US" dirty="0"/>
              <a:t>그 방식은</a:t>
            </a:r>
            <a:endParaRPr lang="en-US" altLang="ko-KR" dirty="0"/>
          </a:p>
          <a:p>
            <a:r>
              <a:rPr lang="ko-KR" altLang="en-US" dirty="0"/>
              <a:t>동영상마다 고유의 해시코드를 부여하고</a:t>
            </a:r>
            <a:r>
              <a:rPr lang="en-US" altLang="ko-KR" dirty="0"/>
              <a:t>, </a:t>
            </a:r>
            <a:r>
              <a:rPr lang="ko-KR" altLang="en-US" dirty="0"/>
              <a:t>그 영상을 불법 다운로드하여 올리면 즉각 해시코드를 비교해서</a:t>
            </a:r>
          </a:p>
          <a:p>
            <a:r>
              <a:rPr lang="ko-KR" altLang="en-US" dirty="0"/>
              <a:t>중복된 영상이라고 알려주는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D98E5-4A29-4D47-A21C-7DD65CAADC0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394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다른 예시로 암호화폐의 핵심기술인 블록체인에도 해시코드가 이용되는데</a:t>
            </a:r>
          </a:p>
          <a:p>
            <a:r>
              <a:rPr lang="ko-KR" altLang="en-US" dirty="0"/>
              <a:t>사용자의 공공 장부를 비교할 때 해시코드를 이용한다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간단하게 블록체인 기술을 말하자면 블록체인은 </a:t>
            </a:r>
            <a:r>
              <a:rPr lang="en-US" altLang="ko-KR" dirty="0"/>
              <a:t>10</a:t>
            </a:r>
            <a:r>
              <a:rPr lang="ko-KR" altLang="en-US" dirty="0"/>
              <a:t>분간격으로 성사된 거래 기록을 블록체인 창고에 저장하고</a:t>
            </a:r>
            <a:r>
              <a:rPr lang="en-US" altLang="ko-KR" dirty="0"/>
              <a:t>, </a:t>
            </a:r>
            <a:r>
              <a:rPr lang="ko-KR" altLang="en-US" dirty="0"/>
              <a:t>지금까지 일어난</a:t>
            </a:r>
          </a:p>
          <a:p>
            <a:r>
              <a:rPr lang="ko-KR" altLang="en-US" dirty="0"/>
              <a:t>모든 거래기록을 그 서비스를 이용하는 모든 사용자들의 전자지갑에 </a:t>
            </a:r>
            <a:r>
              <a:rPr lang="ko-KR" altLang="en-US" dirty="0" err="1"/>
              <a:t>갖고있는</a:t>
            </a:r>
            <a:r>
              <a:rPr lang="ko-KR" altLang="en-US" dirty="0"/>
              <a:t> 방법이다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모든 사람들의 거래기록은 용량이 엄청나게 </a:t>
            </a:r>
            <a:r>
              <a:rPr lang="ko-KR" altLang="en-US" dirty="0" err="1"/>
              <a:t>클텐데</a:t>
            </a:r>
            <a:r>
              <a:rPr lang="en-US" altLang="ko-KR" dirty="0"/>
              <a:t>, </a:t>
            </a:r>
            <a:r>
              <a:rPr lang="ko-KR" altLang="en-US" dirty="0"/>
              <a:t>원본과 비교를 한다면</a:t>
            </a:r>
          </a:p>
          <a:p>
            <a:r>
              <a:rPr lang="ko-KR" altLang="en-US" dirty="0"/>
              <a:t>개인정보 노출의 위험도 있고 서로의 지갑을 비교하려고 하면 시간도 </a:t>
            </a:r>
            <a:r>
              <a:rPr lang="ko-KR" altLang="en-US" dirty="0" err="1"/>
              <a:t>오래걸릴</a:t>
            </a:r>
            <a:r>
              <a:rPr lang="ko-KR" altLang="en-US" dirty="0"/>
              <a:t>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그 정보를 해시코드로 만들어서 배포하고 그 정보를 서로 </a:t>
            </a:r>
            <a:r>
              <a:rPr lang="ko-KR" altLang="en-US" dirty="0" err="1"/>
              <a:t>비교하는것이다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D98E5-4A29-4D47-A21C-7DD65CAADC0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841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{ "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연필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" : 200, "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볼펜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" : 300, "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샤프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" : 3000, "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필통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" : 15000 }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의 데이터가 있으면</a:t>
            </a:r>
            <a:endParaRPr lang="en-US" altLang="ko-KR" b="0" i="0" dirty="0">
              <a:solidFill>
                <a:srgbClr val="666666"/>
              </a:solidFill>
              <a:effectLst/>
              <a:latin typeface="Noto Sans" panose="020B0502040504020204" pitchFamily="34" charset="0"/>
            </a:endParaRPr>
          </a:p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(Keys)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를 특정 해시 함수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(Hash Function)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을 사용하여 다음과 같은 해시 테이블의 인덱스 형태로 만든 후 값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(Values)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을 저장한다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D98E5-4A29-4D47-A21C-7DD65CAADC0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78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2453" y="2386804"/>
            <a:ext cx="11083933" cy="215751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4824" y="4914138"/>
            <a:ext cx="5976341" cy="65924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46391" y="7530610"/>
            <a:ext cx="3127236" cy="93072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94964" y="7483263"/>
            <a:ext cx="820309" cy="1099198"/>
            <a:chOff x="15894964" y="7483263"/>
            <a:chExt cx="820309" cy="10991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94964" y="7483263"/>
              <a:ext cx="820309" cy="109919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021" y="981392"/>
            <a:ext cx="8220251" cy="10158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7525" y="2752734"/>
            <a:ext cx="12195341" cy="544393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5592" y="1923792"/>
            <a:ext cx="4977975" cy="634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620665" y="5142857"/>
            <a:ext cx="6171429" cy="4653257"/>
            <a:chOff x="11620665" y="5142857"/>
            <a:chExt cx="6171429" cy="46532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20665" y="5142857"/>
              <a:ext cx="6171429" cy="4653257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021" y="981392"/>
            <a:ext cx="8220251" cy="10158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401" y="2752734"/>
            <a:ext cx="14831999" cy="179907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5592" y="1923792"/>
            <a:ext cx="2853899" cy="634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359637" y="4420379"/>
            <a:ext cx="9077695" cy="5591860"/>
            <a:chOff x="4359637" y="4420379"/>
            <a:chExt cx="9077695" cy="55918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59637" y="4420379"/>
              <a:ext cx="9077695" cy="5591860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113081" y="7776003"/>
            <a:ext cx="820309" cy="1099198"/>
            <a:chOff x="16113081" y="7776003"/>
            <a:chExt cx="820309" cy="10991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13081" y="7776003"/>
              <a:ext cx="820309" cy="10991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6748" y="1658882"/>
            <a:ext cx="7393995" cy="364749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52938" y="5140138"/>
            <a:ext cx="5976343" cy="65924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8848" y="8519801"/>
            <a:ext cx="4060851" cy="1141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11895360" y="6445384"/>
            <a:ext cx="2638602" cy="2279231"/>
            <a:chOff x="11895360" y="6445384"/>
            <a:chExt cx="2638602" cy="227923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95360" y="6445384"/>
              <a:ext cx="2638602" cy="2279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17296" y="6445384"/>
            <a:ext cx="3029935" cy="2234103"/>
            <a:chOff x="3317296" y="6445384"/>
            <a:chExt cx="3029935" cy="22341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7296" y="6445384"/>
              <a:ext cx="3029935" cy="2234103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11460903" y="1561100"/>
            <a:ext cx="3507515" cy="782534"/>
            <a:chOff x="11460903" y="1561100"/>
            <a:chExt cx="3507515" cy="7825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60903" y="1561100"/>
              <a:ext cx="3507515" cy="78253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947036" y="2808511"/>
            <a:ext cx="2535249" cy="1860423"/>
            <a:chOff x="11947036" y="2808511"/>
            <a:chExt cx="2535249" cy="18604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47036" y="2808511"/>
              <a:ext cx="2535249" cy="186042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781800" y="3738722"/>
            <a:ext cx="5857874" cy="3861163"/>
            <a:chOff x="5673386" y="2581997"/>
            <a:chExt cx="7812453" cy="498043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3386" y="2581997"/>
              <a:ext cx="7812453" cy="4980439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07407E-6 L -0.42717 0.373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63" y="186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717 0.37361 L 5.55556E-7 0.3637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4" y="-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97664" y="6932615"/>
            <a:ext cx="2690386" cy="2690386"/>
            <a:chOff x="7797664" y="6932615"/>
            <a:chExt cx="2690386" cy="26903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97664" y="6932615"/>
              <a:ext cx="2690386" cy="26903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23636" y="2013699"/>
            <a:ext cx="2238442" cy="2975469"/>
            <a:chOff x="8023636" y="2013699"/>
            <a:chExt cx="2238442" cy="297546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23636" y="2013699"/>
              <a:ext cx="2238442" cy="29754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82386" y="2669324"/>
            <a:ext cx="798826" cy="1664220"/>
            <a:chOff x="3782386" y="2669324"/>
            <a:chExt cx="798826" cy="166422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82386" y="2669324"/>
              <a:ext cx="798826" cy="16642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447163" y="2013699"/>
            <a:ext cx="4188803" cy="2908236"/>
            <a:chOff x="12447163" y="2013699"/>
            <a:chExt cx="4188803" cy="290823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47163" y="2013699"/>
              <a:ext cx="4188803" cy="290823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856346" y="5986480"/>
            <a:ext cx="4891989" cy="699416"/>
            <a:chOff x="3856346" y="5986480"/>
            <a:chExt cx="4891989" cy="6994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8880000">
              <a:off x="3856346" y="5986480"/>
              <a:ext cx="4891989" cy="6994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293697" y="6280259"/>
            <a:ext cx="4095183" cy="724338"/>
            <a:chOff x="10293697" y="6280259"/>
            <a:chExt cx="4095183" cy="72433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3020000">
              <a:off x="10293697" y="6280259"/>
              <a:ext cx="4095183" cy="72433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475103" y="5998931"/>
            <a:ext cx="1601438" cy="265930"/>
            <a:chOff x="8475103" y="5998931"/>
            <a:chExt cx="1601438" cy="26593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8475103" y="5998931"/>
              <a:ext cx="1601438" cy="265930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295CEDF-F0DD-40A3-A6F8-40BE9693BE59}"/>
              </a:ext>
            </a:extLst>
          </p:cNvPr>
          <p:cNvGrpSpPr/>
          <p:nvPr/>
        </p:nvGrpSpPr>
        <p:grpSpPr>
          <a:xfrm>
            <a:off x="638362" y="7312119"/>
            <a:ext cx="5292724" cy="1931378"/>
            <a:chOff x="638362" y="7312119"/>
            <a:chExt cx="5292724" cy="1931378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422569" y="7746253"/>
              <a:ext cx="911060" cy="911060"/>
              <a:chOff x="1422569" y="7746253"/>
              <a:chExt cx="911060" cy="911060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422569" y="7746253"/>
                <a:ext cx="911060" cy="911060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38362" y="7312119"/>
              <a:ext cx="884836" cy="1862813"/>
              <a:chOff x="638362" y="7312119"/>
              <a:chExt cx="884836" cy="1862813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38362" y="7312119"/>
                <a:ext cx="884836" cy="1862813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5046250" y="7380684"/>
              <a:ext cx="884836" cy="1862813"/>
              <a:chOff x="5046250" y="7380684"/>
              <a:chExt cx="884836" cy="1862813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046250" y="7380684"/>
                <a:ext cx="884836" cy="1862813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178317" y="7749900"/>
              <a:ext cx="911060" cy="911060"/>
              <a:chOff x="4178317" y="7749900"/>
              <a:chExt cx="911060" cy="911060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178317" y="7749900"/>
                <a:ext cx="911060" cy="911060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2266602" y="8073912"/>
              <a:ext cx="1968858" cy="255327"/>
              <a:chOff x="2266602" y="8073912"/>
              <a:chExt cx="1968858" cy="25532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2266602" y="8073912"/>
                <a:ext cx="1968858" cy="25532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021" y="981392"/>
            <a:ext cx="13222781" cy="101584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4733" y="3070765"/>
            <a:ext cx="15089180" cy="422898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021" y="981392"/>
            <a:ext cx="7300907" cy="10158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0658" y="2867734"/>
            <a:ext cx="14024308" cy="17990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76708" y="5306256"/>
            <a:ext cx="6033243" cy="4826595"/>
            <a:chOff x="9376708" y="5306256"/>
            <a:chExt cx="6033243" cy="482659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76708" y="5306256"/>
              <a:ext cx="6033243" cy="482659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07545" y="7238114"/>
            <a:ext cx="6785315" cy="58411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021" y="981392"/>
            <a:ext cx="1767577" cy="10158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8975" y="3029823"/>
            <a:ext cx="15820054" cy="598744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021" y="981392"/>
            <a:ext cx="9789737" cy="10158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401" y="3286401"/>
            <a:ext cx="14712894" cy="48364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021" y="981392"/>
            <a:ext cx="1767577" cy="10158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401" y="3040249"/>
            <a:ext cx="13554526" cy="362150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021" y="981392"/>
            <a:ext cx="8220251" cy="10158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5025" y="2731467"/>
            <a:ext cx="12655263" cy="30140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336504" y="5609921"/>
            <a:ext cx="7690450" cy="4675793"/>
            <a:chOff x="10336504" y="5609921"/>
            <a:chExt cx="7690450" cy="467579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36504" y="5609921"/>
              <a:ext cx="7690450" cy="467579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5592" y="1923792"/>
            <a:ext cx="2610413" cy="6349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187</Words>
  <Application>Microsoft Office PowerPoint</Application>
  <PresentationFormat>사용자 지정</PresentationFormat>
  <Paragraphs>17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Noto Sans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최형준</cp:lastModifiedBy>
  <cp:revision>6</cp:revision>
  <dcterms:created xsi:type="dcterms:W3CDTF">2022-01-27T14:10:18Z</dcterms:created>
  <dcterms:modified xsi:type="dcterms:W3CDTF">2022-01-27T05:29:49Z</dcterms:modified>
</cp:coreProperties>
</file>