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6" r:id="rId12"/>
    <p:sldId id="267" r:id="rId13"/>
    <p:sldId id="264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8BBEE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howGuides="1">
      <p:cViewPr varScale="1">
        <p:scale>
          <a:sx n="67" d="100"/>
          <a:sy n="67" d="100"/>
        </p:scale>
        <p:origin x="216" y="77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26-9-2024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5111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 defTabSz="542925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26/09/2024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26/09/2024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26/09/2024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26-9-2024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26-9-2024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4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26-9-2024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26/09/2024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9" r:id="rId8"/>
    <p:sldLayoutId id="2147483680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Dimitrievski@UGent.be" TargetMode="External"/><Relationship Id="rId2" Type="http://schemas.openxmlformats.org/officeDocument/2006/relationships/hyperlink" Target="mailto:Gianni.Allebosch@UGent.be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Deel</a:t>
            </a:r>
            <a:r>
              <a:rPr lang="en-US" u="none" dirty="0"/>
              <a:t> 2: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4400" b="1" dirty="0" err="1"/>
              <a:t>Automatisch</a:t>
            </a:r>
            <a:r>
              <a:rPr lang="en-US" sz="4400" b="1" dirty="0"/>
              <a:t> </a:t>
            </a:r>
            <a:r>
              <a:rPr lang="en-US" sz="4400" b="1" dirty="0" err="1"/>
              <a:t>oplossen</a:t>
            </a:r>
            <a:r>
              <a:rPr lang="en-US" sz="4400" b="1" dirty="0"/>
              <a:t> van </a:t>
            </a:r>
            <a:r>
              <a:rPr lang="en-US" sz="4400" b="1" dirty="0" err="1"/>
              <a:t>legpuzzels</a:t>
            </a:r>
            <a:r>
              <a:rPr lang="en-US" sz="4400" b="1" dirty="0"/>
              <a:t> - jigsaw puzzles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7" name="Picture 6" descr="A puzzle of a person&#10;&#10;Description automatically generated">
            <a:extLst>
              <a:ext uri="{FF2B5EF4-FFF2-40B4-BE49-F238E27FC236}">
                <a16:creationId xmlns:a16="http://schemas.microsoft.com/office/drawing/2014/main" id="{B9B37AEB-B769-1133-BF4F-D26A7EA7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5" y="2381198"/>
            <a:ext cx="6588919" cy="6966972"/>
          </a:xfrm>
          <a:prstGeom prst="rect">
            <a:avLst/>
          </a:prstGeom>
        </p:spPr>
      </p:pic>
      <p:pic>
        <p:nvPicPr>
          <p:cNvPr id="9" name="Picture 8" descr="A person wearing a hat&#10;&#10;Description automatically generated">
            <a:extLst>
              <a:ext uri="{FF2B5EF4-FFF2-40B4-BE49-F238E27FC236}">
                <a16:creationId xmlns:a16="http://schemas.microsoft.com/office/drawing/2014/main" id="{D101C88A-B3A7-5B45-A6C8-ED34C907A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844" y="3397035"/>
            <a:ext cx="4572000" cy="4572000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6FEA4F-4A25-CC28-FFDE-B68C3D47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74" y="3632983"/>
            <a:ext cx="3291239" cy="329123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1C0F31-7E41-289F-1DE4-17F7AB633B9F}"/>
              </a:ext>
            </a:extLst>
          </p:cNvPr>
          <p:cNvSpPr/>
          <p:nvPr/>
        </p:nvSpPr>
        <p:spPr>
          <a:xfrm>
            <a:off x="7424744" y="6491793"/>
            <a:ext cx="4142100" cy="864859"/>
          </a:xfrm>
          <a:prstGeom prst="rightArrow">
            <a:avLst>
              <a:gd name="adj1" fmla="val 54847"/>
              <a:gd name="adj2" fmla="val 73557"/>
            </a:avLst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evaluatie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" indent="0">
              <a:buNone/>
            </a:pPr>
            <a:r>
              <a:rPr lang="en-US" b="1" dirty="0"/>
              <a:t>Permanente </a:t>
            </a:r>
            <a:r>
              <a:rPr lang="en-US" b="1" dirty="0" err="1"/>
              <a:t>evaluatie</a:t>
            </a:r>
            <a:endParaRPr lang="en-US" b="1" dirty="0"/>
          </a:p>
          <a:p>
            <a:pPr lvl="1"/>
            <a:r>
              <a:rPr lang="en-US" sz="4000" dirty="0" err="1"/>
              <a:t>Werkende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originele</a:t>
            </a:r>
            <a:r>
              <a:rPr lang="en-US" sz="4000" dirty="0"/>
              <a:t> code</a:t>
            </a:r>
          </a:p>
          <a:p>
            <a:pPr lvl="1"/>
            <a:r>
              <a:rPr lang="en-US" sz="4000" dirty="0" err="1"/>
              <a:t>Respecteren</a:t>
            </a:r>
            <a:r>
              <a:rPr lang="en-US" sz="4000" dirty="0"/>
              <a:t> deadlines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indieningsvorm</a:t>
            </a:r>
            <a:endParaRPr lang="en-US" sz="4000" dirty="0"/>
          </a:p>
          <a:p>
            <a:pPr lvl="1"/>
            <a:r>
              <a:rPr lang="en-US" sz="4000" dirty="0" err="1"/>
              <a:t>Beantwoorden</a:t>
            </a:r>
            <a:r>
              <a:rPr lang="en-US" sz="4000" dirty="0"/>
              <a:t> van de </a:t>
            </a:r>
            <a:r>
              <a:rPr lang="en-US" sz="4000" dirty="0" err="1"/>
              <a:t>inzichtsvragen</a:t>
            </a:r>
            <a:r>
              <a:rPr lang="en-US" sz="4000" dirty="0"/>
              <a:t> (</a:t>
            </a:r>
            <a:r>
              <a:rPr lang="en-US" sz="4000" dirty="0" err="1"/>
              <a:t>labo-opgaves</a:t>
            </a:r>
            <a:r>
              <a:rPr lang="en-US" sz="4000" dirty="0"/>
              <a:t>)</a:t>
            </a:r>
          </a:p>
          <a:p>
            <a:pPr lvl="1"/>
            <a:r>
              <a:rPr lang="en-US" sz="4000" dirty="0" err="1"/>
              <a:t>Kwaliteit</a:t>
            </a:r>
            <a:r>
              <a:rPr lang="en-US" sz="4000" dirty="0"/>
              <a:t> </a:t>
            </a:r>
            <a:r>
              <a:rPr lang="en-US" sz="4000" dirty="0" err="1"/>
              <a:t>presentatie</a:t>
            </a:r>
            <a:r>
              <a:rPr lang="en-US" sz="4000" dirty="0"/>
              <a:t>, demo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verdediging</a:t>
            </a:r>
            <a:r>
              <a:rPr lang="en-US" sz="4000" dirty="0"/>
              <a:t> (project)</a:t>
            </a:r>
          </a:p>
          <a:p>
            <a:pPr lvl="1"/>
            <a:endParaRPr lang="en-US" sz="4000" dirty="0"/>
          </a:p>
          <a:p>
            <a:pPr marL="85725" indent="0">
              <a:buNone/>
            </a:pPr>
            <a:r>
              <a:rPr lang="en-US" b="1" dirty="0" err="1"/>
              <a:t>Puntenverdeling</a:t>
            </a:r>
            <a:r>
              <a:rPr lang="en-US" b="1" dirty="0"/>
              <a:t> </a:t>
            </a:r>
            <a:r>
              <a:rPr lang="en-US" b="1" dirty="0" err="1"/>
              <a:t>Labo</a:t>
            </a:r>
            <a:r>
              <a:rPr lang="en-US" b="1" dirty="0"/>
              <a:t> </a:t>
            </a:r>
          </a:p>
          <a:p>
            <a:pPr lvl="1"/>
            <a:r>
              <a:rPr lang="en-US" sz="4000" dirty="0"/>
              <a:t>25% </a:t>
            </a:r>
            <a:r>
              <a:rPr lang="en-US" sz="4000" dirty="0" err="1"/>
              <a:t>labo-opgaves</a:t>
            </a:r>
            <a:endParaRPr lang="en-US" sz="4000" dirty="0"/>
          </a:p>
          <a:p>
            <a:pPr lvl="1"/>
            <a:r>
              <a:rPr lang="en-US" sz="4000" dirty="0"/>
              <a:t>75%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0340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Contact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 err="1"/>
              <a:t>Enkel</a:t>
            </a:r>
            <a:r>
              <a:rPr lang="en-US" b="1" dirty="0"/>
              <a:t> via mail </a:t>
            </a:r>
            <a:r>
              <a:rPr lang="en-US" dirty="0"/>
              <a:t>of </a:t>
            </a:r>
            <a:r>
              <a:rPr lang="en-US" dirty="0" err="1"/>
              <a:t>tijdens</a:t>
            </a:r>
            <a:r>
              <a:rPr lang="en-US" dirty="0"/>
              <a:t> de lessen !!! 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antwoord</a:t>
            </a:r>
            <a:r>
              <a:rPr lang="en-US" dirty="0"/>
              <a:t>, </a:t>
            </a:r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b="1" dirty="0" err="1"/>
              <a:t>beide</a:t>
            </a:r>
            <a:r>
              <a:rPr lang="en-US" b="1" dirty="0"/>
              <a:t> </a:t>
            </a:r>
            <a:r>
              <a:rPr lang="en-US" b="1" dirty="0" err="1"/>
              <a:t>begeleiders</a:t>
            </a:r>
            <a:r>
              <a:rPr lang="en-US" dirty="0"/>
              <a:t> !!!</a:t>
            </a:r>
          </a:p>
          <a:p>
            <a:endParaRPr lang="en-US" dirty="0">
              <a:hlinkClick r:id="rId2"/>
            </a:endParaRPr>
          </a:p>
          <a:p>
            <a:pPr marL="85725" indent="0" algn="ctr">
              <a:buNone/>
            </a:pPr>
            <a:r>
              <a:rPr lang="en-US" dirty="0">
                <a:hlinkClick r:id="rId2"/>
              </a:rPr>
              <a:t>Gianni.Allebosch@UGent.be</a:t>
            </a:r>
            <a:endParaRPr lang="en-US" dirty="0"/>
          </a:p>
          <a:p>
            <a:pPr marL="85725" indent="0" algn="ctr">
              <a:buNone/>
            </a:pPr>
            <a:r>
              <a:rPr lang="en-US" dirty="0"/>
              <a:t>EN</a:t>
            </a:r>
            <a:br>
              <a:rPr lang="en-US" dirty="0"/>
            </a:br>
            <a:r>
              <a:rPr lang="en-US" dirty="0">
                <a:hlinkClick r:id="rId3"/>
              </a:rPr>
              <a:t>Martin.Dimitrievski@UGent.be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nl-BE" dirty="0"/>
            </a:b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u="none" dirty="0"/>
              <a:t>Labo Multimedia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Master of </a:t>
            </a:r>
            <a:r>
              <a:rPr lang="nl-NL" dirty="0" err="1"/>
              <a:t>Science</a:t>
            </a:r>
            <a:r>
              <a:rPr lang="nl-NL" dirty="0"/>
              <a:t> in de industriële wetenschappen: elektronica-ICT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vakgroep Telecommunicatie en Informatieverwerking</a:t>
            </a:r>
          </a:p>
          <a:p>
            <a:pPr lvl="1"/>
            <a:r>
              <a:rPr lang="nl-BE" dirty="0"/>
              <a:t>onderzoeksgroep Image Processing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Interpretation</a:t>
            </a:r>
            <a:endParaRPr lang="nl-BE" dirty="0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Doel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6" y="1194364"/>
            <a:ext cx="9264410" cy="6696000"/>
          </a:xfrm>
        </p:spPr>
        <p:txBody>
          <a:bodyPr>
            <a:normAutofit fontScale="77500" lnSpcReduction="20000"/>
          </a:bodyPr>
          <a:lstStyle/>
          <a:p>
            <a:pPr marL="85725" indent="0">
              <a:buNone/>
            </a:pPr>
            <a:r>
              <a:rPr lang="en-US" b="1" dirty="0"/>
              <a:t>Multimedia</a:t>
            </a:r>
          </a:p>
          <a:p>
            <a:pPr lvl="1"/>
            <a:r>
              <a:rPr lang="en-US" sz="4600" dirty="0" err="1"/>
              <a:t>Basisconcepten</a:t>
            </a:r>
            <a:r>
              <a:rPr lang="en-US" sz="4600" dirty="0"/>
              <a:t> </a:t>
            </a:r>
            <a:r>
              <a:rPr lang="en-US" sz="4600" dirty="0" err="1"/>
              <a:t>beeld</a:t>
            </a:r>
            <a:r>
              <a:rPr lang="en-US" sz="4600" dirty="0"/>
              <a:t>- </a:t>
            </a:r>
            <a:r>
              <a:rPr lang="en-US" sz="4600" dirty="0" err="1"/>
              <a:t>en</a:t>
            </a:r>
            <a:r>
              <a:rPr lang="en-US" sz="4600" dirty="0"/>
              <a:t> </a:t>
            </a:r>
            <a:r>
              <a:rPr lang="en-US" sz="4600" dirty="0" err="1"/>
              <a:t>geluidsverwerking</a:t>
            </a:r>
            <a:endParaRPr lang="en-US" sz="4600" dirty="0"/>
          </a:p>
          <a:p>
            <a:pPr lvl="1"/>
            <a:r>
              <a:rPr lang="en-US" sz="4600" dirty="0" err="1"/>
              <a:t>Operaties</a:t>
            </a:r>
            <a:r>
              <a:rPr lang="en-US" sz="4600" dirty="0"/>
              <a:t> op </a:t>
            </a:r>
            <a:r>
              <a:rPr lang="en-US" sz="4600" dirty="0" err="1"/>
              <a:t>laag</a:t>
            </a:r>
            <a:r>
              <a:rPr lang="en-US" sz="4600" dirty="0"/>
              <a:t> </a:t>
            </a:r>
            <a:r>
              <a:rPr lang="en-US" sz="4600" dirty="0" err="1"/>
              <a:t>niveau</a:t>
            </a:r>
            <a:r>
              <a:rPr lang="en-US" sz="4600" dirty="0"/>
              <a:t> (pixels, </a:t>
            </a:r>
            <a:r>
              <a:rPr lang="en-US" sz="4600" dirty="0" err="1"/>
              <a:t>randen</a:t>
            </a:r>
            <a:r>
              <a:rPr lang="en-US" sz="4600" dirty="0"/>
              <a:t>, </a:t>
            </a:r>
            <a:r>
              <a:rPr lang="en-US" sz="4600" i="1" dirty="0"/>
              <a:t>features,</a:t>
            </a:r>
            <a:r>
              <a:rPr lang="en-US" sz="4600" dirty="0"/>
              <a:t> …)</a:t>
            </a:r>
          </a:p>
          <a:p>
            <a:pPr lvl="1"/>
            <a:endParaRPr lang="en-US" dirty="0"/>
          </a:p>
          <a:p>
            <a:pPr marL="85725" indent="0">
              <a:buNone/>
            </a:pPr>
            <a:r>
              <a:rPr lang="en-US" b="1" dirty="0" err="1"/>
              <a:t>Computervisie</a:t>
            </a:r>
            <a:r>
              <a:rPr lang="en-US" b="1" dirty="0"/>
              <a:t> (</a:t>
            </a:r>
            <a:r>
              <a:rPr lang="en-US" b="1" dirty="0" err="1"/>
              <a:t>vervolg</a:t>
            </a:r>
            <a:r>
              <a:rPr lang="en-US" b="1" dirty="0"/>
              <a:t>)</a:t>
            </a:r>
          </a:p>
          <a:p>
            <a:pPr lvl="1"/>
            <a:r>
              <a:rPr lang="en-US" sz="4600" dirty="0" err="1"/>
              <a:t>Keuzevak</a:t>
            </a:r>
            <a:r>
              <a:rPr lang="en-US" sz="4600" dirty="0"/>
              <a:t> 2de semester</a:t>
            </a:r>
          </a:p>
          <a:p>
            <a:pPr lvl="1"/>
            <a:r>
              <a:rPr lang="en-US" sz="4600" dirty="0" err="1"/>
              <a:t>Operaties</a:t>
            </a:r>
            <a:r>
              <a:rPr lang="en-US" sz="4600" dirty="0"/>
              <a:t> op </a:t>
            </a:r>
            <a:r>
              <a:rPr lang="en-US" sz="4600" dirty="0" err="1"/>
              <a:t>hoger</a:t>
            </a:r>
            <a:r>
              <a:rPr lang="en-US" sz="4600" dirty="0"/>
              <a:t> </a:t>
            </a:r>
            <a:r>
              <a:rPr lang="en-US" sz="4600" dirty="0" err="1"/>
              <a:t>niveau</a:t>
            </a:r>
            <a:r>
              <a:rPr lang="en-US" sz="4600" dirty="0"/>
              <a:t>	 (</a:t>
            </a:r>
            <a:r>
              <a:rPr lang="en-US" sz="4600" dirty="0" err="1"/>
              <a:t>morphologie</a:t>
            </a:r>
            <a:r>
              <a:rPr lang="en-US" sz="4600" dirty="0"/>
              <a:t>, </a:t>
            </a:r>
            <a:r>
              <a:rPr lang="en-US" sz="4600" dirty="0" err="1"/>
              <a:t>transformaties</a:t>
            </a:r>
            <a:r>
              <a:rPr lang="en-US" sz="4600" dirty="0"/>
              <a:t>, </a:t>
            </a:r>
            <a:r>
              <a:rPr lang="en-US" sz="4600" dirty="0" err="1"/>
              <a:t>classificatie</a:t>
            </a:r>
            <a:r>
              <a:rPr lang="en-US" sz="4600" dirty="0"/>
              <a:t>, …)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31" y="1768793"/>
            <a:ext cx="5943889" cy="57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0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Voorbeelden</a:t>
            </a:r>
            <a:endParaRPr lang="en-US" u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30" y="1236790"/>
            <a:ext cx="1681094" cy="2530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89" y="1250245"/>
            <a:ext cx="1673520" cy="25168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1930" y="3750878"/>
            <a:ext cx="375897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/>
              <a:t>Contrast</a:t>
            </a:r>
            <a:r>
              <a:rPr lang="nl-BE" sz="3200" dirty="0"/>
              <a:t>verbetering</a:t>
            </a:r>
            <a:endParaRPr lang="nl-BE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833" y="1251559"/>
            <a:ext cx="2539269" cy="2539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9698" y="1251559"/>
            <a:ext cx="2518780" cy="251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5834" y="3819730"/>
            <a:ext cx="609161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3200" dirty="0"/>
              <a:t>Ruisverwijdering en randdetectie</a:t>
            </a:r>
            <a:endParaRPr lang="nl-BE" sz="2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930" y="4606450"/>
            <a:ext cx="2998398" cy="23163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5815" y="4600499"/>
            <a:ext cx="3006101" cy="23223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1930" y="6922842"/>
            <a:ext cx="647998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Lijndetectie</a:t>
            </a:r>
            <a:endParaRPr lang="nl-BE" sz="2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5833" y="4600499"/>
            <a:ext cx="3113798" cy="2332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47649" y="4610355"/>
            <a:ext cx="3100641" cy="2322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55833" y="6933014"/>
            <a:ext cx="66924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Featuredetectie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-matching</a:t>
            </a:r>
            <a:endParaRPr lang="nl-BE" sz="2500" dirty="0"/>
          </a:p>
        </p:txBody>
      </p:sp>
      <p:pic>
        <p:nvPicPr>
          <p:cNvPr id="18" name="labo6_ex11_sevennationarm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840817" y="7802152"/>
            <a:ext cx="1554480" cy="15544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40868" y="8264914"/>
            <a:ext cx="435930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3200" dirty="0"/>
              <a:t>Geluidsynthese</a:t>
            </a:r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10439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Uitvoering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nl-BE" b="1" dirty="0"/>
              <a:t>Python</a:t>
            </a:r>
          </a:p>
          <a:p>
            <a:pPr lvl="1"/>
            <a:r>
              <a:rPr lang="nl-BE" sz="4000" i="1" dirty="0"/>
              <a:t>High level </a:t>
            </a:r>
            <a:r>
              <a:rPr lang="nl-BE" sz="4000" dirty="0"/>
              <a:t>programmeertaal</a:t>
            </a:r>
          </a:p>
          <a:p>
            <a:pPr lvl="1"/>
            <a:r>
              <a:rPr lang="nl-BE" sz="4000" dirty="0"/>
              <a:t>Grote beschikbaarheid van externe bibliotheken</a:t>
            </a:r>
            <a:endParaRPr lang="nl-BE" dirty="0"/>
          </a:p>
          <a:p>
            <a:pPr marL="85725" indent="0">
              <a:buNone/>
            </a:pPr>
            <a:r>
              <a:rPr lang="nl-BE" b="1" dirty="0" err="1"/>
              <a:t>OpenCV</a:t>
            </a:r>
            <a:endParaRPr lang="nl-BE" b="1" dirty="0"/>
          </a:p>
          <a:p>
            <a:pPr lvl="1"/>
            <a:r>
              <a:rPr lang="nl-BE" sz="4000" i="1" dirty="0"/>
              <a:t>Open </a:t>
            </a:r>
            <a:r>
              <a:rPr lang="nl-BE" sz="4000" dirty="0"/>
              <a:t>source softwarebibliotheek beeldverwerking</a:t>
            </a:r>
          </a:p>
          <a:p>
            <a:pPr marL="85725" indent="0">
              <a:buNone/>
            </a:pPr>
            <a:r>
              <a:rPr lang="nl-BE" b="1" dirty="0"/>
              <a:t>Ondersteunde besturingssystemen</a:t>
            </a:r>
          </a:p>
          <a:p>
            <a:pPr lvl="1"/>
            <a:r>
              <a:rPr lang="nl-BE" sz="4000" dirty="0"/>
              <a:t>Windows en Linux (Ubuntu)</a:t>
            </a:r>
          </a:p>
          <a:p>
            <a:pPr lvl="1"/>
            <a:r>
              <a:rPr lang="nl-BE" sz="4000" dirty="0"/>
              <a:t>Andere OS toegelaten op eigen verantwoordelijkheid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41223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85725" indent="0">
              <a:buNone/>
            </a:pPr>
            <a:r>
              <a:rPr lang="en-US" b="1" dirty="0" err="1"/>
              <a:t>Deel</a:t>
            </a:r>
            <a:r>
              <a:rPr lang="en-US" b="1" dirty="0"/>
              <a:t> 1: </a:t>
            </a:r>
            <a:r>
              <a:rPr lang="en-US" b="1" dirty="0" err="1"/>
              <a:t>Labo-opgaven</a:t>
            </a:r>
            <a:endParaRPr lang="en-US" b="1" dirty="0"/>
          </a:p>
          <a:p>
            <a:pPr marL="85725" indent="0">
              <a:buNone/>
            </a:pPr>
            <a:r>
              <a:rPr lang="en-US" sz="4000" dirty="0"/>
              <a:t>27/09: </a:t>
            </a:r>
            <a:r>
              <a:rPr lang="en-US" sz="4000" dirty="0" err="1"/>
              <a:t>Inleiding</a:t>
            </a:r>
            <a:r>
              <a:rPr lang="en-US" sz="4000" dirty="0"/>
              <a:t> + </a:t>
            </a:r>
            <a:r>
              <a:rPr lang="en-US" sz="4000" dirty="0" err="1"/>
              <a:t>labo</a:t>
            </a:r>
            <a:r>
              <a:rPr lang="en-US" sz="4000" dirty="0"/>
              <a:t> 1</a:t>
            </a:r>
          </a:p>
          <a:p>
            <a:pPr marL="85725" indent="0">
              <a:buNone/>
            </a:pPr>
            <a:r>
              <a:rPr lang="en-US" sz="4000" dirty="0"/>
              <a:t>04/10: </a:t>
            </a:r>
            <a:r>
              <a:rPr lang="en-US" sz="4000" dirty="0" err="1"/>
              <a:t>Labo</a:t>
            </a:r>
            <a:r>
              <a:rPr lang="en-US" sz="4000" dirty="0"/>
              <a:t> 2</a:t>
            </a:r>
          </a:p>
          <a:p>
            <a:pPr marL="85725" indent="0">
              <a:buNone/>
            </a:pPr>
            <a:r>
              <a:rPr lang="en-US" sz="4000" dirty="0"/>
              <a:t>11/10: </a:t>
            </a:r>
            <a:r>
              <a:rPr lang="en-US" sz="4000" dirty="0" err="1"/>
              <a:t>Labo</a:t>
            </a:r>
            <a:r>
              <a:rPr lang="en-US" sz="4000" dirty="0"/>
              <a:t> 3</a:t>
            </a:r>
          </a:p>
          <a:p>
            <a:pPr marL="85725" indent="0">
              <a:buNone/>
            </a:pPr>
            <a:r>
              <a:rPr lang="en-US" sz="4000" dirty="0"/>
              <a:t>18/10: </a:t>
            </a:r>
            <a:r>
              <a:rPr lang="en-US" sz="4000" dirty="0" err="1"/>
              <a:t>Labo</a:t>
            </a:r>
            <a:r>
              <a:rPr lang="en-US" sz="4000" dirty="0"/>
              <a:t> 4</a:t>
            </a:r>
          </a:p>
          <a:p>
            <a:pPr marL="85725" indent="0">
              <a:buNone/>
            </a:pPr>
            <a:r>
              <a:rPr lang="en-US" sz="4000" dirty="0"/>
              <a:t>25/10: </a:t>
            </a:r>
            <a:r>
              <a:rPr lang="en-US" sz="4000" dirty="0" err="1"/>
              <a:t>Labo</a:t>
            </a:r>
            <a:r>
              <a:rPr lang="en-US" sz="4000" dirty="0"/>
              <a:t> 5</a:t>
            </a:r>
          </a:p>
          <a:p>
            <a:pPr marL="85725" indent="0">
              <a:buNone/>
            </a:pPr>
            <a:r>
              <a:rPr lang="en-US" sz="4000" dirty="0"/>
              <a:t>08/11: </a:t>
            </a:r>
            <a:r>
              <a:rPr lang="en-US" sz="4000" dirty="0" err="1"/>
              <a:t>Labo</a:t>
            </a:r>
            <a:r>
              <a:rPr lang="en-US" sz="4000" dirty="0"/>
              <a:t> 6</a:t>
            </a:r>
          </a:p>
          <a:p>
            <a:pPr marL="85725" indent="0">
              <a:buNone/>
            </a:pPr>
            <a:endParaRPr lang="en-US" sz="4000" dirty="0"/>
          </a:p>
          <a:p>
            <a:pPr marL="85725" indent="0">
              <a:buNone/>
            </a:pPr>
            <a:r>
              <a:rPr lang="en-US" b="1" dirty="0" err="1"/>
              <a:t>Deel</a:t>
            </a:r>
            <a:r>
              <a:rPr lang="en-US" b="1" dirty="0"/>
              <a:t> 2: Project</a:t>
            </a:r>
          </a:p>
          <a:p>
            <a:pPr marL="85725" indent="0">
              <a:buNone/>
            </a:pPr>
            <a:r>
              <a:rPr lang="en-US" sz="4000" dirty="0"/>
              <a:t>15/11: </a:t>
            </a:r>
            <a:r>
              <a:rPr lang="en-US" sz="4000" dirty="0" err="1"/>
              <a:t>Projectopgave</a:t>
            </a:r>
            <a:r>
              <a:rPr lang="en-US" sz="4000" dirty="0"/>
              <a:t> + </a:t>
            </a:r>
            <a:r>
              <a:rPr lang="en-US" sz="4000" dirty="0" err="1"/>
              <a:t>sessie</a:t>
            </a:r>
            <a:r>
              <a:rPr lang="en-US" sz="4000" dirty="0"/>
              <a:t> 1</a:t>
            </a:r>
          </a:p>
          <a:p>
            <a:pPr marL="85725" indent="0">
              <a:buNone/>
            </a:pPr>
            <a:r>
              <a:rPr lang="en-US" sz="4000" dirty="0"/>
              <a:t>22/11: </a:t>
            </a:r>
            <a:r>
              <a:rPr lang="en-US" sz="4000" dirty="0" err="1"/>
              <a:t>Sessie</a:t>
            </a:r>
            <a:r>
              <a:rPr lang="en-US" sz="4000" dirty="0"/>
              <a:t> 2</a:t>
            </a:r>
          </a:p>
          <a:p>
            <a:pPr marL="85725" indent="0">
              <a:buNone/>
            </a:pPr>
            <a:r>
              <a:rPr lang="en-US" sz="4000" dirty="0"/>
              <a:t>29/11: </a:t>
            </a:r>
            <a:r>
              <a:rPr lang="en-US" sz="4000" dirty="0" err="1"/>
              <a:t>Sessie</a:t>
            </a:r>
            <a:r>
              <a:rPr lang="en-US" sz="4000" dirty="0"/>
              <a:t> 3</a:t>
            </a:r>
          </a:p>
          <a:p>
            <a:pPr marL="85725" indent="0">
              <a:buNone/>
            </a:pPr>
            <a:r>
              <a:rPr lang="en-US" sz="4000" dirty="0"/>
              <a:t>06/12: </a:t>
            </a:r>
            <a:r>
              <a:rPr lang="en-US" sz="4000" dirty="0" err="1"/>
              <a:t>Sessie</a:t>
            </a:r>
            <a:r>
              <a:rPr lang="en-US" sz="4000" dirty="0"/>
              <a:t> 4</a:t>
            </a:r>
          </a:p>
          <a:p>
            <a:pPr marL="85725" indent="0">
              <a:buNone/>
            </a:pPr>
            <a:r>
              <a:rPr lang="en-US" sz="4000" dirty="0"/>
              <a:t>13/12: </a:t>
            </a:r>
            <a:r>
              <a:rPr lang="en-US" sz="4000" dirty="0" err="1"/>
              <a:t>Sessie</a:t>
            </a:r>
            <a:r>
              <a:rPr lang="en-US" sz="4000" dirty="0"/>
              <a:t> 5</a:t>
            </a:r>
          </a:p>
          <a:p>
            <a:pPr marL="85725" indent="0">
              <a:buNone/>
            </a:pPr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20/12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Verdediging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onder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voorbehoud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75096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Deel</a:t>
            </a:r>
            <a:r>
              <a:rPr lang="en-US" u="none" dirty="0"/>
              <a:t> 1: </a:t>
            </a:r>
            <a:r>
              <a:rPr lang="en-US" u="none" dirty="0" err="1"/>
              <a:t>Labo-opgaven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8075366"/>
          </a:xfrm>
        </p:spPr>
        <p:txBody>
          <a:bodyPr>
            <a:normAutofit fontScale="85000" lnSpcReduction="20000"/>
          </a:bodyPr>
          <a:lstStyle/>
          <a:p>
            <a:pPr marL="85725" indent="0">
              <a:buNone/>
            </a:pPr>
            <a:r>
              <a:rPr lang="en-US" b="1" dirty="0" err="1"/>
              <a:t>Onderwerpen</a:t>
            </a:r>
            <a:r>
              <a:rPr lang="en-US" b="1" dirty="0"/>
              <a:t> </a:t>
            </a:r>
            <a:r>
              <a:rPr lang="en-US" b="1" dirty="0" err="1"/>
              <a:t>sluiten</a:t>
            </a:r>
            <a:r>
              <a:rPr lang="en-US" b="1" dirty="0"/>
              <a:t> </a:t>
            </a:r>
            <a:r>
              <a:rPr lang="en-US" b="1" dirty="0" err="1"/>
              <a:t>aan</a:t>
            </a:r>
            <a:r>
              <a:rPr lang="en-US" b="1" dirty="0"/>
              <a:t> </a:t>
            </a:r>
            <a:r>
              <a:rPr lang="en-US" b="1" dirty="0" err="1"/>
              <a:t>bij</a:t>
            </a:r>
            <a:r>
              <a:rPr lang="en-US" b="1" dirty="0"/>
              <a:t> de </a:t>
            </a:r>
            <a:r>
              <a:rPr lang="en-US" b="1" dirty="0" err="1"/>
              <a:t>theorie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bereiden</a:t>
            </a:r>
            <a:r>
              <a:rPr lang="en-US" b="1" dirty="0"/>
              <a:t> het project </a:t>
            </a:r>
            <a:r>
              <a:rPr lang="en-US" b="1" dirty="0" err="1"/>
              <a:t>voor</a:t>
            </a:r>
            <a:endParaRPr lang="en-US" b="1" dirty="0"/>
          </a:p>
          <a:p>
            <a:pPr lvl="1"/>
            <a:r>
              <a:rPr lang="en-US" sz="3900" dirty="0"/>
              <a:t>6 </a:t>
            </a:r>
            <a:r>
              <a:rPr lang="en-US" sz="3900" dirty="0" err="1"/>
              <a:t>labo-opgaven</a:t>
            </a:r>
            <a:r>
              <a:rPr lang="en-US" sz="3900" dirty="0"/>
              <a:t> via </a:t>
            </a:r>
            <a:r>
              <a:rPr lang="en-US" sz="3900" dirty="0" err="1"/>
              <a:t>Ufora</a:t>
            </a:r>
            <a:endParaRPr lang="en-US" sz="3900" dirty="0"/>
          </a:p>
          <a:p>
            <a:pPr lvl="1"/>
            <a:r>
              <a:rPr lang="en-US" sz="3900" dirty="0" err="1"/>
              <a:t>Individueel</a:t>
            </a:r>
            <a:r>
              <a:rPr lang="en-US" sz="3900" dirty="0"/>
              <a:t> </a:t>
            </a:r>
            <a:r>
              <a:rPr lang="en-US" sz="3900" dirty="0" err="1"/>
              <a:t>programmeren</a:t>
            </a:r>
            <a:r>
              <a:rPr lang="en-US" sz="3900" dirty="0"/>
              <a:t> in Python</a:t>
            </a:r>
          </a:p>
          <a:p>
            <a:pPr lvl="1"/>
            <a:r>
              <a:rPr lang="en-US" sz="3900" dirty="0" err="1"/>
              <a:t>Beantwoorden</a:t>
            </a:r>
            <a:r>
              <a:rPr lang="en-US" sz="3900" dirty="0"/>
              <a:t> van </a:t>
            </a:r>
            <a:r>
              <a:rPr lang="en-US" sz="3900" dirty="0" err="1"/>
              <a:t>inzichtsvragen</a:t>
            </a:r>
            <a:endParaRPr lang="en-US" sz="3900" dirty="0"/>
          </a:p>
          <a:p>
            <a:pPr lvl="1"/>
            <a:endParaRPr lang="en-US" sz="3900" dirty="0"/>
          </a:p>
          <a:p>
            <a:pPr marL="85725" indent="0">
              <a:buNone/>
            </a:pPr>
            <a:r>
              <a:rPr lang="en-US" b="1" dirty="0" err="1"/>
              <a:t>Indienen</a:t>
            </a:r>
            <a:r>
              <a:rPr lang="en-US" b="1" dirty="0"/>
              <a:t> (</a:t>
            </a:r>
            <a:r>
              <a:rPr lang="en-US" b="1" dirty="0" err="1"/>
              <a:t>respecteer</a:t>
            </a:r>
            <a:r>
              <a:rPr lang="en-US" b="1" dirty="0"/>
              <a:t> de </a:t>
            </a:r>
            <a:r>
              <a:rPr lang="en-US" b="1" dirty="0" err="1"/>
              <a:t>vorm</a:t>
            </a:r>
            <a:r>
              <a:rPr lang="en-US" b="1" dirty="0"/>
              <a:t>!!!)</a:t>
            </a:r>
          </a:p>
          <a:p>
            <a:pPr lvl="1"/>
            <a:r>
              <a:rPr lang="en-US" sz="3900" dirty="0" err="1"/>
              <a:t>Resultaten</a:t>
            </a:r>
            <a:r>
              <a:rPr lang="en-US" sz="3900" dirty="0"/>
              <a:t> </a:t>
            </a:r>
            <a:r>
              <a:rPr lang="en-US" sz="3900" dirty="0" err="1"/>
              <a:t>indienen</a:t>
            </a:r>
            <a:r>
              <a:rPr lang="en-US" sz="3900" dirty="0"/>
              <a:t> </a:t>
            </a:r>
            <a:r>
              <a:rPr lang="en-US" sz="3900" dirty="0" err="1"/>
              <a:t>vóór</a:t>
            </a:r>
            <a:r>
              <a:rPr lang="en-US" sz="3900" dirty="0"/>
              <a:t> het </a:t>
            </a:r>
            <a:r>
              <a:rPr lang="en-US" sz="3900" dirty="0" err="1"/>
              <a:t>volgende</a:t>
            </a:r>
            <a:r>
              <a:rPr lang="en-US" sz="3900" dirty="0"/>
              <a:t> </a:t>
            </a:r>
            <a:r>
              <a:rPr lang="en-US" sz="3900" dirty="0" err="1"/>
              <a:t>labo</a:t>
            </a:r>
            <a:r>
              <a:rPr lang="en-US" sz="3900" dirty="0"/>
              <a:t> via </a:t>
            </a:r>
            <a:r>
              <a:rPr lang="en-US" sz="3900" dirty="0" err="1"/>
              <a:t>Opdrachten</a:t>
            </a:r>
            <a:r>
              <a:rPr lang="en-US" sz="3900" dirty="0"/>
              <a:t> op </a:t>
            </a:r>
            <a:r>
              <a:rPr lang="en-US" sz="3900" dirty="0" err="1"/>
              <a:t>Ufora</a:t>
            </a:r>
            <a:endParaRPr lang="en-US" sz="3900" dirty="0"/>
          </a:p>
          <a:p>
            <a:pPr lvl="1"/>
            <a:r>
              <a:rPr lang="en-US" sz="3900" b="1" dirty="0" err="1"/>
              <a:t>Eén</a:t>
            </a:r>
            <a:r>
              <a:rPr lang="en-US" sz="3900" dirty="0"/>
              <a:t> </a:t>
            </a:r>
            <a:r>
              <a:rPr lang="en-US" sz="3900" dirty="0" err="1"/>
              <a:t>uitvoerbaar</a:t>
            </a:r>
            <a:r>
              <a:rPr lang="en-US" sz="3900" dirty="0"/>
              <a:t> </a:t>
            </a:r>
            <a:r>
              <a:rPr lang="en-US" sz="3900" dirty="0" err="1"/>
              <a:t>Pythonscript</a:t>
            </a:r>
            <a:r>
              <a:rPr lang="en-US" sz="3900" dirty="0"/>
              <a:t> </a:t>
            </a:r>
            <a:r>
              <a:rPr lang="en-US" sz="3900" dirty="0" err="1"/>
              <a:t>dat</a:t>
            </a:r>
            <a:r>
              <a:rPr lang="en-US" sz="3900" dirty="0"/>
              <a:t> </a:t>
            </a:r>
            <a:r>
              <a:rPr lang="en-US" sz="3900" b="1" dirty="0" err="1"/>
              <a:t>alle</a:t>
            </a:r>
            <a:r>
              <a:rPr lang="en-US" sz="3900" dirty="0"/>
              <a:t> </a:t>
            </a:r>
            <a:r>
              <a:rPr lang="en-US" sz="3900" dirty="0" err="1"/>
              <a:t>nodige</a:t>
            </a:r>
            <a:r>
              <a:rPr lang="en-US" sz="3900" dirty="0"/>
              <a:t> </a:t>
            </a:r>
            <a:r>
              <a:rPr lang="en-US" sz="3900" dirty="0" err="1"/>
              <a:t>functies</a:t>
            </a:r>
            <a:r>
              <a:rPr lang="en-US" sz="3900" dirty="0"/>
              <a:t> </a:t>
            </a:r>
            <a:r>
              <a:rPr lang="en-US" sz="3900" dirty="0" err="1"/>
              <a:t>aanroept</a:t>
            </a:r>
            <a:r>
              <a:rPr lang="en-US" sz="3900" dirty="0"/>
              <a:t> (</a:t>
            </a:r>
            <a:r>
              <a:rPr lang="en-US" sz="3900" dirty="0" err="1"/>
              <a:t>geen</a:t>
            </a:r>
            <a:r>
              <a:rPr lang="en-US" sz="3900" dirty="0"/>
              <a:t> </a:t>
            </a:r>
            <a:r>
              <a:rPr lang="en-US" sz="3900" dirty="0" err="1"/>
              <a:t>functies</a:t>
            </a:r>
            <a:r>
              <a:rPr lang="en-US" sz="3900" dirty="0"/>
              <a:t> in </a:t>
            </a:r>
            <a:r>
              <a:rPr lang="en-US" sz="3900" dirty="0" err="1"/>
              <a:t>commentaar</a:t>
            </a:r>
            <a:r>
              <a:rPr lang="en-US" sz="3900" dirty="0"/>
              <a:t>)</a:t>
            </a:r>
          </a:p>
          <a:p>
            <a:pPr lvl="1"/>
            <a:r>
              <a:rPr lang="en-US" sz="3900" b="1" dirty="0"/>
              <a:t>README.txt </a:t>
            </a:r>
            <a:r>
              <a:rPr lang="en-US" sz="3900" dirty="0"/>
              <a:t>met </a:t>
            </a:r>
            <a:r>
              <a:rPr lang="en-US" sz="3900" dirty="0" err="1"/>
              <a:t>antwoorden</a:t>
            </a:r>
            <a:r>
              <a:rPr lang="en-US" sz="3900" dirty="0"/>
              <a:t> op </a:t>
            </a:r>
            <a:r>
              <a:rPr lang="en-US" sz="3900" dirty="0" err="1"/>
              <a:t>inzichtsvragen</a:t>
            </a:r>
            <a:r>
              <a:rPr lang="en-US" sz="3900" dirty="0"/>
              <a:t>, </a:t>
            </a:r>
            <a:r>
              <a:rPr lang="en-US" sz="3900" dirty="0" err="1"/>
              <a:t>gebruikershandleiding</a:t>
            </a:r>
            <a:r>
              <a:rPr lang="en-US" sz="3900" dirty="0"/>
              <a:t>, </a:t>
            </a:r>
            <a:r>
              <a:rPr lang="en-US" sz="3900" dirty="0" err="1"/>
              <a:t>configuratie</a:t>
            </a:r>
            <a:r>
              <a:rPr lang="en-US" sz="3900" dirty="0"/>
              <a:t>,… </a:t>
            </a:r>
          </a:p>
          <a:p>
            <a:pPr lvl="1"/>
            <a:r>
              <a:rPr lang="en-US" sz="3900" b="1" dirty="0"/>
              <a:t>Output</a:t>
            </a:r>
            <a:r>
              <a:rPr lang="en-US" sz="3900" b="1" u="sng" dirty="0"/>
              <a:t>.zip</a:t>
            </a:r>
            <a:r>
              <a:rPr lang="en-US" sz="3900" b="1" dirty="0"/>
              <a:t> </a:t>
            </a:r>
            <a:r>
              <a:rPr lang="en-US" sz="3900" dirty="0"/>
              <a:t>met alle </a:t>
            </a:r>
            <a:r>
              <a:rPr lang="en-US" sz="3900" dirty="0" err="1"/>
              <a:t>outputafbeeldingen</a:t>
            </a:r>
            <a:r>
              <a:rPr lang="en-US" sz="3900" dirty="0"/>
              <a:t> </a:t>
            </a:r>
            <a:br>
              <a:rPr lang="en-US" sz="3900" dirty="0"/>
            </a:br>
            <a:r>
              <a:rPr lang="en-US" sz="3900" dirty="0"/>
              <a:t>(</a:t>
            </a:r>
            <a:r>
              <a:rPr lang="en-US" sz="3900" dirty="0" err="1"/>
              <a:t>maak</a:t>
            </a:r>
            <a:r>
              <a:rPr lang="en-US" sz="3900" dirty="0"/>
              <a:t> </a:t>
            </a:r>
            <a:r>
              <a:rPr lang="en-US" sz="3900" dirty="0" err="1"/>
              <a:t>gebruik</a:t>
            </a:r>
            <a:r>
              <a:rPr lang="en-US" sz="3900" dirty="0"/>
              <a:t> van </a:t>
            </a:r>
            <a:r>
              <a:rPr lang="en-US" sz="3900" dirty="0" err="1">
                <a:solidFill>
                  <a:schemeClr val="tx2"/>
                </a:solidFill>
              </a:rPr>
              <a:t>matplotlib.pyplot.savefig</a:t>
            </a:r>
            <a:r>
              <a:rPr lang="en-US" sz="3900" dirty="0"/>
              <a:t> of </a:t>
            </a:r>
            <a:r>
              <a:rPr lang="en-US" sz="3900" dirty="0">
                <a:solidFill>
                  <a:srgbClr val="C00000"/>
                </a:solidFill>
              </a:rPr>
              <a:t>cv2.imwrite</a:t>
            </a:r>
            <a:r>
              <a:rPr lang="en-US" sz="3900" dirty="0"/>
              <a:t>)</a:t>
            </a:r>
            <a:endParaRPr lang="en-US" sz="39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3615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Deel</a:t>
            </a:r>
            <a:r>
              <a:rPr lang="en-US" u="none" dirty="0"/>
              <a:t> 1: </a:t>
            </a:r>
            <a:r>
              <a:rPr lang="en-US" u="none" dirty="0" err="1"/>
              <a:t>Labo-opgaven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b="1" dirty="0" err="1"/>
              <a:t>Onderwerpen</a:t>
            </a:r>
            <a:r>
              <a:rPr lang="en-US" b="1" dirty="0"/>
              <a:t>:</a:t>
            </a:r>
          </a:p>
          <a:p>
            <a:pPr marL="828675" indent="-742950">
              <a:buFont typeface="+mj-lt"/>
              <a:buAutoNum type="arabicPeriod"/>
            </a:pPr>
            <a:r>
              <a:rPr lang="nl-BE" sz="4000" dirty="0"/>
              <a:t>Inleiding tot Python en basisbewerkingen met beelden</a:t>
            </a:r>
          </a:p>
          <a:p>
            <a:pPr marL="828675" indent="-742950">
              <a:buFont typeface="+mj-lt"/>
              <a:buAutoNum type="arabicPeriod"/>
            </a:pPr>
            <a:r>
              <a:rPr lang="nl-BE" sz="4000" dirty="0"/>
              <a:t>Helderheidstransformaties en filtering in het spatiale domein</a:t>
            </a:r>
          </a:p>
          <a:p>
            <a:pPr marL="828675" indent="-742950">
              <a:buFont typeface="+mj-lt"/>
              <a:buAutoNum type="arabicPeriod"/>
            </a:pPr>
            <a:r>
              <a:rPr lang="nl-BE" sz="4000" dirty="0"/>
              <a:t>Filters in het frequentiedomein</a:t>
            </a:r>
          </a:p>
          <a:p>
            <a:pPr marL="828675" indent="-742950">
              <a:buFont typeface="+mj-lt"/>
              <a:buAutoNum type="arabicPeriod"/>
            </a:pPr>
            <a:r>
              <a:rPr lang="nl-BE" sz="4000" dirty="0"/>
              <a:t>Bewerkingen op kleurbeelden en detectie van randen en lijnen</a:t>
            </a:r>
          </a:p>
          <a:p>
            <a:pPr marL="828675" indent="-742950">
              <a:buFont typeface="+mj-lt"/>
              <a:buAutoNum type="arabicPeriod"/>
            </a:pPr>
            <a:r>
              <a:rPr lang="nl-BE" sz="4000" dirty="0"/>
              <a:t>Detectie, descriptie en matching van features in beelden </a:t>
            </a:r>
          </a:p>
          <a:p>
            <a:pPr marL="828675" indent="-742950">
              <a:buFont typeface="+mj-lt"/>
              <a:buAutoNum type="arabicPeriod"/>
            </a:pPr>
            <a:r>
              <a:rPr lang="en-US" sz="4000" dirty="0"/>
              <a:t>Wavetable-</a:t>
            </a:r>
            <a:r>
              <a:rPr lang="en-US" sz="4000" dirty="0" err="1"/>
              <a:t>synthese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het </a:t>
            </a:r>
            <a:r>
              <a:rPr lang="en-US" sz="4000" dirty="0" err="1"/>
              <a:t>Karplus</a:t>
            </a:r>
            <a:r>
              <a:rPr lang="en-US" sz="4000" dirty="0"/>
              <a:t>-Strong </a:t>
            </a:r>
            <a:r>
              <a:rPr lang="en-US" sz="4000" dirty="0" err="1"/>
              <a:t>algoritme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418655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Deel</a:t>
            </a:r>
            <a:r>
              <a:rPr lang="en-US" u="none" dirty="0"/>
              <a:t> 2: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4400" b="1" dirty="0" err="1"/>
              <a:t>Concreet</a:t>
            </a:r>
            <a:r>
              <a:rPr lang="en-US" sz="4400" b="1" dirty="0"/>
              <a:t> problem </a:t>
            </a:r>
            <a:r>
              <a:rPr lang="en-US" sz="4400" b="1" dirty="0" err="1"/>
              <a:t>uitwerken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</a:t>
            </a:r>
            <a:r>
              <a:rPr lang="en-US" sz="4400" b="1" dirty="0" err="1"/>
              <a:t>oplossing</a:t>
            </a:r>
            <a:r>
              <a:rPr lang="en-US" sz="4400" b="1" dirty="0"/>
              <a:t> </a:t>
            </a:r>
            <a:r>
              <a:rPr lang="en-US" sz="4400" b="1" dirty="0" err="1"/>
              <a:t>implementeren</a:t>
            </a:r>
            <a:endParaRPr lang="en-US" sz="4400" dirty="0"/>
          </a:p>
          <a:p>
            <a:pPr lvl="1"/>
            <a:r>
              <a:rPr lang="en-US" sz="4000" dirty="0" err="1"/>
              <a:t>Groepen</a:t>
            </a:r>
            <a:r>
              <a:rPr lang="en-US" sz="4000" dirty="0"/>
              <a:t> van 2 (</a:t>
            </a:r>
            <a:r>
              <a:rPr lang="en-US" sz="4000" dirty="0" err="1"/>
              <a:t>mogelijk</a:t>
            </a:r>
            <a:r>
              <a:rPr lang="en-US" sz="4000" dirty="0"/>
              <a:t> 1 </a:t>
            </a:r>
            <a:r>
              <a:rPr lang="en-US" sz="4000" dirty="0" err="1"/>
              <a:t>groep</a:t>
            </a:r>
            <a:r>
              <a:rPr lang="en-US" sz="4000" dirty="0"/>
              <a:t> van 3)</a:t>
            </a:r>
          </a:p>
          <a:p>
            <a:pPr lvl="1"/>
            <a:r>
              <a:rPr lang="en-US" sz="4000" dirty="0"/>
              <a:t>6 </a:t>
            </a:r>
            <a:r>
              <a:rPr lang="en-US" sz="4000" dirty="0" err="1"/>
              <a:t>sessies</a:t>
            </a:r>
            <a:r>
              <a:rPr lang="en-US" sz="4000" dirty="0"/>
              <a:t> </a:t>
            </a:r>
            <a:r>
              <a:rPr lang="en-US" sz="4000" dirty="0" err="1"/>
              <a:t>concreet</a:t>
            </a:r>
            <a:r>
              <a:rPr lang="en-US" sz="4000" dirty="0"/>
              <a:t> </a:t>
            </a:r>
            <a:r>
              <a:rPr lang="en-US" sz="4000" dirty="0" err="1"/>
              <a:t>werk</a:t>
            </a:r>
            <a:endParaRPr lang="en-US" sz="4000" dirty="0"/>
          </a:p>
          <a:p>
            <a:pPr lvl="1"/>
            <a:r>
              <a:rPr lang="en-US" sz="4000" dirty="0" err="1"/>
              <a:t>Opgave</a:t>
            </a:r>
            <a:r>
              <a:rPr lang="en-US" sz="4000" dirty="0"/>
              <a:t> in </a:t>
            </a:r>
            <a:r>
              <a:rPr lang="en-US" sz="4000" dirty="0" err="1"/>
              <a:t>sessie</a:t>
            </a:r>
            <a:r>
              <a:rPr lang="en-US" sz="4000" dirty="0"/>
              <a:t> 1</a:t>
            </a:r>
          </a:p>
          <a:p>
            <a:pPr lvl="1"/>
            <a:endParaRPr lang="en-US" sz="3600" dirty="0"/>
          </a:p>
          <a:p>
            <a:pPr marL="85725" indent="0">
              <a:buNone/>
            </a:pPr>
            <a:r>
              <a:rPr lang="en-US" sz="4400" b="1" dirty="0" err="1"/>
              <a:t>Verdediging</a:t>
            </a:r>
            <a:r>
              <a:rPr lang="en-US" sz="4400" b="1" dirty="0"/>
              <a:t> </a:t>
            </a:r>
            <a:r>
              <a:rPr lang="en-US" sz="4400" b="1" dirty="0" err="1"/>
              <a:t>tijdens</a:t>
            </a:r>
            <a:r>
              <a:rPr lang="en-US" sz="4400" b="1" dirty="0"/>
              <a:t> de </a:t>
            </a:r>
            <a:r>
              <a:rPr lang="en-US" sz="4400" b="1" dirty="0" err="1"/>
              <a:t>inhaalweek</a:t>
            </a:r>
            <a:r>
              <a:rPr lang="en-US" sz="4400" b="1" dirty="0"/>
              <a:t> </a:t>
            </a:r>
          </a:p>
          <a:p>
            <a:pPr lvl="1"/>
            <a:r>
              <a:rPr lang="en-US" sz="4000" dirty="0"/>
              <a:t>20 </a:t>
            </a:r>
            <a:r>
              <a:rPr lang="en-US" sz="4000" dirty="0" err="1"/>
              <a:t>minuten</a:t>
            </a:r>
            <a:r>
              <a:rPr lang="en-US" sz="4000" dirty="0"/>
              <a:t> presentative + demo</a:t>
            </a:r>
          </a:p>
          <a:p>
            <a:pPr lvl="1"/>
            <a:r>
              <a:rPr lang="en-US" sz="4000" dirty="0"/>
              <a:t>10 </a:t>
            </a:r>
            <a:r>
              <a:rPr lang="en-US" sz="4000" dirty="0" err="1"/>
              <a:t>minuten</a:t>
            </a:r>
            <a:r>
              <a:rPr lang="en-US" sz="4000" dirty="0"/>
              <a:t> </a:t>
            </a:r>
            <a:r>
              <a:rPr lang="en-US" sz="4000" dirty="0" err="1"/>
              <a:t>vragen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575758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3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" id="{CA0DE25D-17B6-4B3D-9161-FC53E358E1A5}" vid="{E831615B-72EE-40F0-8720-38224612E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PowerPoint_UGent_NL_EA</Template>
  <TotalTime>240</TotalTime>
  <Words>434</Words>
  <Application>Microsoft Office PowerPoint</Application>
  <PresentationFormat>Custom</PresentationFormat>
  <Paragraphs>100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Kantoorthema</vt:lpstr>
      <vt:lpstr>PowerPoint Presentation</vt:lpstr>
      <vt:lpstr>Labo Multimedia</vt:lpstr>
      <vt:lpstr>Doel</vt:lpstr>
      <vt:lpstr>Voorbeelden</vt:lpstr>
      <vt:lpstr>Uitvoering</vt:lpstr>
      <vt:lpstr>Planning</vt:lpstr>
      <vt:lpstr>Deel 1: Labo-opgaven</vt:lpstr>
      <vt:lpstr>Deel 1: Labo-opgaven</vt:lpstr>
      <vt:lpstr>Deel 2: Project</vt:lpstr>
      <vt:lpstr>Deel 2: Project</vt:lpstr>
      <vt:lpstr>evaluatie</vt:lpstr>
      <vt:lpstr>Contact</vt:lpstr>
      <vt:lpstr>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Sanne Roegiers</dc:creator>
  <cp:keywords/>
  <dc:description/>
  <cp:lastModifiedBy>Martin Dimitrievski</cp:lastModifiedBy>
  <cp:revision>33</cp:revision>
  <dcterms:created xsi:type="dcterms:W3CDTF">2021-09-06T14:57:56Z</dcterms:created>
  <dcterms:modified xsi:type="dcterms:W3CDTF">2024-09-26T12:50:50Z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</Properties>
</file>