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1DB0-AFAA-865D-32EC-059AF579F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4857F-0929-B549-35FF-1D2CC8D45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E4A0-8EEC-D848-EE93-47259E3F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B465-7672-8885-B0F4-113265F0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A51A-C60D-2B6C-0871-BF43951F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53B0-3F93-EF7E-9D96-7A4DE2F8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8354-ABC7-C675-3BC0-B27815676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9BCC-869B-8BA0-8885-D2AA9FC1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80D18-DB14-C637-A8E5-4B19D6C9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78B5-0023-36EE-C89C-2E4128AD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62FAD-9962-4854-DAB3-3F5E02B3E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66A06-7274-30BE-82CA-7D0AA6574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DF0C-3C92-172A-5EC3-3EAB3C78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597-1FA0-03A9-22BF-43948A3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FEF5-007E-BD41-0B31-44A8066F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D222-8DEF-8B39-FE75-065DFF5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77C1-0B08-E063-53E4-D1EB0B94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F231-8001-66FA-AD7B-2CC81858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763A-8F5F-B30A-BCD9-4177012F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A417-3BEE-380A-E4AE-5B2A4B71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EB14-8917-C018-A701-95035EC8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E7A9-BAAA-8363-6BDF-55AA6F660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5BC2-37B6-0986-56DE-5509AE86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AA86-7A46-E0B5-9DC0-069DF864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6A34-7F4B-CB53-9F9A-3FB72288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5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DBE5-9881-1CB0-EF19-3F06B9A2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C368-45E0-AF93-3B9F-935EC296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E5A60-4F44-9BBC-6E94-A03C3D83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0332-F6CE-381A-9FE7-AAFBA7A3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4C2D-F2D2-9435-6FA6-6A076C3D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F5B9-0079-EF98-C801-AF3ABA65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529A-95A3-EA9F-A5CC-6D047C63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FAE94-2EEC-38B3-CFF8-FEE1CEB0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1C15A-B112-8172-3596-7EB095B60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2F4F4-F133-1E1A-FFC3-45EC1E31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745E8-321F-72F6-332E-C5C36DBF6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52BBB-DC15-2536-F747-92642B86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F540A-6C5B-ADC9-B25C-9DF39AEB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D086A-8F47-F5EF-1D11-8F5F2D12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09EB-0538-0052-46E7-2A1385E2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AE490-26C3-BDAC-FBE5-184C60D1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433FB-664B-972D-EECB-BD8A0D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37C5-A955-233F-1C3A-EF93A91B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D5EC2-B31C-0E6D-6776-337C9557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C3E48-DD4F-033F-9734-38F6F13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66A0A-7C11-D477-BB4F-7E217E1B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2C78-243D-5B60-1A40-45D21B23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D47E-9F7B-A322-7A91-4B393409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0E61-19D3-DAE6-539F-A6244C4E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762E6-41B9-AC40-773D-E9597493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D1C7-A825-4ADB-60F0-EBF010E7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88DA6-CA43-D96C-CF06-5C317687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5ACD-8DBC-EEC9-DE69-3D1C6252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306BD-BEB8-986E-3320-E0F5D464E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36D72-FDE1-7857-C28E-63A2A2275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29164-F73C-B8CF-71A3-6A746B13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05659-4156-9CB1-29A9-F3C558BB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C4A9E-6CFC-29C5-56A1-45355EF7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34A7C-A9F1-9ECF-5111-5EF0DD93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58E1-0901-6A7B-AC62-8AFE8F94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2937-52F1-A573-DF2B-9E95CFC1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0B422-9B75-9627-4E8A-337A43654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D34F-0C47-87A2-9C94-0CC29CA92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27B1-1F39-253F-E94F-B841F8A5E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For The Glory of the Empire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48A34-D296-7A25-D25A-49EEEC2B5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127238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For The Glory of the Empire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The Glory of the Empire</dc:title>
  <dc:creator>Greene, Daelyn J</dc:creator>
  <cp:lastModifiedBy>Greene, Daelyn J</cp:lastModifiedBy>
  <cp:revision>2</cp:revision>
  <dcterms:created xsi:type="dcterms:W3CDTF">2022-05-02T19:08:00Z</dcterms:created>
  <dcterms:modified xsi:type="dcterms:W3CDTF">2022-05-02T19:31:53Z</dcterms:modified>
</cp:coreProperties>
</file>