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9912F-AEED-448B-87DB-1B32C19F909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4901F-56B4-4610-800B-A55E8A513C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668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Original purpose of project was to use ALPR for Police, now used and implemented as an example as a subscriber to the Message Broker.</a:t>
            </a:r>
          </a:p>
          <a:p>
            <a:r>
              <a:rPr lang="en-IE" dirty="0"/>
              <a:t>Database has driver name, documents, etc.</a:t>
            </a:r>
          </a:p>
          <a:p>
            <a:r>
              <a:rPr lang="en-IE" dirty="0"/>
              <a:t>Optionally the most recent coordinates of the snapshots found can be recorded..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4901F-56B4-4610-800B-A55E8A513C4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58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142A-C30C-45AC-9448-B5A23522A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B807-30B7-442E-8EDB-48F548E8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773C-115B-4D3C-AF21-934C938A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0887-B883-4370-A124-10B17547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4650-0AA7-4005-85B8-A388E818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964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D776-9717-4404-950B-20C13415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AB1B8-9AE3-411A-A01B-43F2A80D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2583-535A-4D5B-825A-AA4C75C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7EDA-2DDD-4FB2-A5AC-453D01F4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28698-C043-44AE-81B1-3D69A5F1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93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486D7-E264-4E88-937A-F6020D9F8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52D84-F6E3-457D-8E8F-2B3896E94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AF3E-A8A8-4ACF-9BB0-534D7391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819A-DB6F-462D-B6EE-36DB5BF4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A628-D6E1-4461-89C0-0946B2B1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854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E8E4-1209-4F07-956A-5607A57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5BA2-8778-4FC5-BE37-E0D9861F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F1FF-5307-4176-B6C5-74D7CEDE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039E-05BD-4899-B7FE-C9DFF387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86F7-F45C-405A-ADFD-B9042DB7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5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14BD-F2E4-4A58-BA3B-E23F0148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F7FD9-B784-4892-B22E-9C7A94D0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6B01-5E2B-45BD-8905-46C4497E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27FA-9D71-4A24-9BC5-4C2B57FC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980C-68AE-4912-B113-FE664696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317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0A56-3709-4441-9D28-F7419D2E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9C13-7054-4285-B4BF-119C5B722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EBD3-FFD3-4EE1-BD46-2B53361F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E7130-6885-47E6-94BB-CD4DFA5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AEDE-E076-46A1-9D2F-8DBB08CE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1DC8B-CB25-42B0-B2AC-5CA347A6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42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D53-C972-40F5-B6C4-7A5304E3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80A34-8AEA-46F9-9753-F640E5A8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8658A-DFD4-4772-8EC1-9448ECDA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5A5F3-9267-4636-BDAF-7F3D088A7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074E1-4D4C-49E3-822D-2063C973A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8D86E-3B26-4126-AE91-BA02C654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51D9E-1AE8-43DF-B511-CE97DEEA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64D96-5C18-40FB-9FB4-EF8C7B9C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07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24DF-7B74-4289-BAA3-8FA98C93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0B72E-9EF6-4C4B-9667-12B1F268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2B61C-D4F5-40D7-833D-841B0B2B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0D96D-1A0E-4B64-86A7-CE2D4487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25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814F8-2023-4446-9622-871D57BC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9E553-FAC1-4449-B05B-049E552F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9D502-3E94-4722-BD68-73C4EADA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637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D0FF-0DE6-466D-84A1-14FC75F0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3E04-8BC9-47D2-B199-2D50B3C2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5C514-F09B-4EC0-9AB2-D923D374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3226E-AE40-4161-9D32-AAFCDA64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C1424-9BBE-496A-9412-A3EA73D8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E5B8-815A-456E-A5EB-2C6E0FBC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29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014C-9C76-4CEC-B8F7-768B7B1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CE861-9748-491F-8AB7-9E2CED84F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92D49-2CD1-45F3-8AAC-7DF13C841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E39E-165B-4BBF-856B-B78645F8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339-4B98-4D20-A4D8-7A50D72A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3AFA-DAE1-4D32-B4A7-704B59F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18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C127F-A2FA-49E6-864C-419704C3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46CD-D402-4238-96B5-64176CF3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CC10-2C9E-42CA-9990-628D8AB6F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F73F-5F67-4F95-94AF-3F97B7DE0D16}" type="datetimeFigureOut">
              <a:rPr lang="en-IE" smtClean="0"/>
              <a:t>30/10/2018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E490-A6D9-440A-8A27-169B2BD53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0870-33BF-4BAB-BBE4-4A641B482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8ACB-C8D7-428B-B178-AE53E2C7F5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19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6BEA-89D1-4446-96B8-238BCFA3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1" i="1" dirty="0"/>
              <a:t>License Plate Recognition using Raspberry Pi &amp; Tesseract OCR Engine</a:t>
            </a:r>
            <a:endParaRPr lang="en-I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DB0EF-6D49-4B20-AC88-9F89A259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IE" sz="2000" dirty="0"/>
              <a:t>Project Graphics</a:t>
            </a:r>
          </a:p>
          <a:p>
            <a:pPr algn="l"/>
            <a:endParaRPr lang="en-IE" sz="2000" dirty="0"/>
          </a:p>
          <a:p>
            <a:pPr algn="l"/>
            <a:r>
              <a:rPr lang="en-IE" sz="2000" dirty="0"/>
              <a:t>By:</a:t>
            </a:r>
          </a:p>
          <a:p>
            <a:pPr algn="l"/>
            <a:r>
              <a:rPr lang="en-IE" sz="1400" dirty="0"/>
              <a:t>Wei Kit Wong, Daemon Macklin,</a:t>
            </a:r>
          </a:p>
          <a:p>
            <a:pPr algn="l"/>
            <a:r>
              <a:rPr lang="en-IE" sz="1400" dirty="0"/>
              <a:t>Joseph Rodrigues, Yu Zhang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2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B51A-9200-4795-A83D-17960907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</a:rPr>
              <a:t>Block Diagram of Overall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255358-F8F1-4245-BB5F-FEFB9D06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B092F562-C980-4A21-B41D-9F2C85C5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71823"/>
            <a:ext cx="6250769" cy="29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14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B51A-9200-4795-A83D-17960907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</a:rPr>
              <a:t>Flowchart of</a:t>
            </a:r>
            <a:br>
              <a:rPr lang="en-IE" sz="2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Local System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DD50B2-798D-4C3F-B5F6-FA673BA1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6" name="Content Placeholder 8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4C93AE6-4E04-4F32-A5CF-0BBE3F24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996838"/>
            <a:ext cx="6250769" cy="27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03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B51A-9200-4795-A83D-17960907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</a:rPr>
              <a:t>Statechart of</a:t>
            </a:r>
            <a:br>
              <a:rPr lang="en-IE" sz="2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Camera / Raspberry Pi</a:t>
            </a:r>
            <a:br>
              <a:rPr lang="en-IE" sz="2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Interaction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3AE496D7-CEB2-47D4-958F-8BF84F97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In-depth look of Image Processing and Packaging Data in Raspberry Pi.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Treats the different devices as different states (e.g. Camera, Raspberry Pi).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Note that the Pi loops back to the Camera the same time as it proceeds to the “Black Box”.</a:t>
            </a:r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F688F0F-C54F-4CE5-9C2F-F1673A362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1442124"/>
            <a:ext cx="7489569" cy="37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05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B51A-9200-4795-A83D-17960907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</a:rPr>
              <a:t>Document Object Model of</a:t>
            </a:r>
            <a:br>
              <a:rPr lang="en-IE" sz="2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Police System’s Database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9CB6B1E-62A8-4FFA-99E8-1D8528EB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Police System is one example of an Application that </a:t>
            </a:r>
            <a:r>
              <a:rPr lang="en-US" sz="2000">
                <a:solidFill>
                  <a:schemeClr val="bg1"/>
                </a:solidFill>
              </a:rPr>
              <a:t>subscribes to </a:t>
            </a:r>
            <a:r>
              <a:rPr lang="en-US" sz="2000" dirty="0">
                <a:solidFill>
                  <a:schemeClr val="bg1"/>
                </a:solidFill>
              </a:rPr>
              <a:t>the Message Broker that can be implemented.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DOM shows what the structure of the database and what can be accessed and stored.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Note that this DOM follows the JSON notation.</a:t>
            </a:r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B2136003-EF0B-4093-B8C3-D03D447DA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06" y="407679"/>
            <a:ext cx="2436949" cy="60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332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3D7B-64D4-492B-A1DA-116F2FA1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IE" sz="580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6FF97-E50C-46EE-B18E-CE571B9E2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IE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7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186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License Plate Recognition using Raspberry Pi &amp; Tesseract OCR Engine</vt:lpstr>
      <vt:lpstr>Block Diagram of Overall System</vt:lpstr>
      <vt:lpstr>Flowchart of Local System</vt:lpstr>
      <vt:lpstr>Statechart of Camera / Raspberry Pi Interaction</vt:lpstr>
      <vt:lpstr>Document Object Model of Police System’s Database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Wong</dc:creator>
  <cp:lastModifiedBy>Andy Wong</cp:lastModifiedBy>
  <cp:revision>9</cp:revision>
  <dcterms:created xsi:type="dcterms:W3CDTF">2018-10-30T11:04:00Z</dcterms:created>
  <dcterms:modified xsi:type="dcterms:W3CDTF">2018-10-30T22:51:36Z</dcterms:modified>
</cp:coreProperties>
</file>