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 rot="5400000">
            <a:off x="10158983" y="1792224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 rot="5400000">
            <a:off x="8951976" y="3227831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Shape 13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154954" y="4969926"/>
            <a:ext cx="882565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154954" y="5536664"/>
            <a:ext cx="8825657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55612" y="2801318"/>
              <a:ext cx="11277600" cy="36026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Shape 149"/>
          <p:cNvSpPr txBox="1"/>
          <p:nvPr>
            <p:ph type="title"/>
          </p:nvPr>
        </p:nvSpPr>
        <p:spPr>
          <a:xfrm>
            <a:off x="1148798" y="1063416"/>
            <a:ext cx="8831816" cy="1372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Shape 16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Shape 166"/>
          <p:cNvSpPr txBox="1"/>
          <p:nvPr/>
        </p:nvSpPr>
        <p:spPr>
          <a:xfrm>
            <a:off x="881566" y="60733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E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884457" y="2613786"/>
            <a:ext cx="6527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E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1581878" y="982133"/>
            <a:ext cx="8453905" cy="2696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945944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1154954" y="5029198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3" name="Shape 17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Shape 18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Shape 186"/>
          <p:cNvSpPr txBox="1"/>
          <p:nvPr>
            <p:ph type="title"/>
          </p:nvPr>
        </p:nvSpPr>
        <p:spPr>
          <a:xfrm>
            <a:off x="1154954" y="2370666"/>
            <a:ext cx="8825659" cy="1822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4954" y="5024967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Shape 19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4954" y="2603501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1154953" y="3179764"/>
            <a:ext cx="3141878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5" type="body"/>
          </p:nvPr>
        </p:nvSpPr>
        <p:spPr>
          <a:xfrm>
            <a:off x="7888135" y="2603500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6" type="body"/>
          </p:nvPr>
        </p:nvSpPr>
        <p:spPr>
          <a:xfrm>
            <a:off x="7888328" y="3179761"/>
            <a:ext cx="3145535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00" name="Shape 200"/>
          <p:cNvCxnSpPr/>
          <p:nvPr/>
        </p:nvCxnSpPr>
        <p:spPr>
          <a:xfrm>
            <a:off x="4403971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7772400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Shape 208"/>
          <p:cNvSpPr/>
          <p:nvPr>
            <p:ph idx="2" type="pic"/>
          </p:nvPr>
        </p:nvSpPr>
        <p:spPr>
          <a:xfrm>
            <a:off x="1334553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1154954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4" type="body"/>
          </p:nvPr>
        </p:nvSpPr>
        <p:spPr>
          <a:xfrm>
            <a:off x="456886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Shape 211"/>
          <p:cNvSpPr/>
          <p:nvPr>
            <p:ph idx="5" type="pic"/>
          </p:nvPr>
        </p:nvSpPr>
        <p:spPr>
          <a:xfrm>
            <a:off x="4748462" y="2603500"/>
            <a:ext cx="2691243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6" type="body"/>
          </p:nvPr>
        </p:nvSpPr>
        <p:spPr>
          <a:xfrm>
            <a:off x="4570171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7" type="body"/>
          </p:nvPr>
        </p:nvSpPr>
        <p:spPr>
          <a:xfrm>
            <a:off x="7982775" y="4532844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Shape 214"/>
          <p:cNvSpPr/>
          <p:nvPr>
            <p:ph idx="8" type="pic"/>
          </p:nvPr>
        </p:nvSpPr>
        <p:spPr>
          <a:xfrm>
            <a:off x="8163031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9" type="body"/>
          </p:nvPr>
        </p:nvSpPr>
        <p:spPr>
          <a:xfrm>
            <a:off x="7982775" y="5109103"/>
            <a:ext cx="3051096" cy="91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6" name="Shape 216"/>
          <p:cNvCxnSpPr/>
          <p:nvPr/>
        </p:nvCxnSpPr>
        <p:spPr>
          <a:xfrm>
            <a:off x="4405830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7797802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Shape 21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561110" y="6391837"/>
            <a:ext cx="3644281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 rot="5400000">
            <a:off x="3859633" y="-101179"/>
            <a:ext cx="3416299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10695439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Shape 239"/>
          <p:cNvSpPr txBox="1"/>
          <p:nvPr>
            <p:ph type="title"/>
          </p:nvPr>
        </p:nvSpPr>
        <p:spPr>
          <a:xfrm rot="5400000">
            <a:off x="6915922" y="2947779"/>
            <a:ext cx="4748589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 rot="5400000">
            <a:off x="1908671" y="524749"/>
            <a:ext cx="4748589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10653103" y="6391837"/>
            <a:ext cx="992134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1154954" y="2677644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95559" y="2677643"/>
            <a:ext cx="3757544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208712" y="2603500"/>
            <a:ext cx="4825158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6208712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Shape 94"/>
          <p:cNvSpPr txBox="1"/>
          <p:nvPr>
            <p:ph type="title"/>
          </p:nvPr>
        </p:nvSpPr>
        <p:spPr>
          <a:xfrm>
            <a:off x="1154954" y="1295400"/>
            <a:ext cx="279315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1154954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1154954" y="1693333"/>
            <a:ext cx="3865134" cy="17356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6547869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jpg"/><Relationship Id="rId4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E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“Smart” Desk Fan</a:t>
            </a:r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E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DAEMON MACKLIN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EE52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E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the “Smart” desk fan? 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154954" y="2603500"/>
            <a:ext cx="71866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Desk fan will sense the local temperature and turn on when the temperature it warm enough.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temperature that this can be controlled from will be adjustable with a mobile device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fan will record the temperature and when it was switched on through out the day.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1527" y="2298827"/>
            <a:ext cx="3454139" cy="398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E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Why?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5122507" y="2603500"/>
            <a:ext cx="5565068" cy="2621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chose to do the desk fan because: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 was something simple and that would be able to be made in the time I have.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It was something I thought was interesting as a concept.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It is somewhat practical that can save on energy.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293" y="2603500"/>
            <a:ext cx="3695409" cy="3517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E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154954" y="2603500"/>
            <a:ext cx="6143468" cy="365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design is based of a simple desk fan anyone can buy.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will be a small container to house the sensors and other kit the fan will use  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8367" y="2276330"/>
            <a:ext cx="3618381" cy="398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E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will it work?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154954" y="2603500"/>
            <a:ext cx="4146887" cy="362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fan will use and Arduino uno to do the computing.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uno will be connected to a circuit containing a thermistor.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thermistor will send readings to the uno which will be the determining input to decided if the fan is turned on.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temperature that the fan turns on at will be controllable by the user via mobile device.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660" y="2603499"/>
            <a:ext cx="2721931" cy="204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9278" y="2603499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E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used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154954" y="2603500"/>
            <a:ext cx="5161955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tech used will be the desk fan to start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Arduino uno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thermistor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relay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ide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IOT platform such as wyliodrin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IE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064" y="3663950"/>
            <a:ext cx="1257299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0838" y="2335082"/>
            <a:ext cx="2867025" cy="159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/>
              <a:t>Progress to date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078751" y="2603500"/>
            <a:ext cx="6306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IE"/>
              <a:t>So far I have created a working demo that turns on a light </a:t>
            </a:r>
            <a:r>
              <a:rPr lang="en-IE"/>
              <a:t>instead</a:t>
            </a:r>
            <a:r>
              <a:rPr lang="en-IE"/>
              <a:t> of the fan.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E"/>
              <a:t>I have a program made using Arduino ide that takes sensor input from the thermistor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IE"/>
              <a:t>Can find all the source code and the project outline on the projects github page: </a:t>
            </a:r>
            <a:r>
              <a:rPr lang="en-IE"/>
              <a:t>https://github.com/Daemon-Macklin/iot-project1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654" y="2603505"/>
            <a:ext cx="1982745" cy="352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/>
              <a:t>Questions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50" y="2333950"/>
            <a:ext cx="8825700" cy="43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