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03913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03913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039132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039132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039132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039132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d039132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d039132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d039132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d039132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d0391325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d039132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Forest, </a:t>
            </a:r>
            <a:r>
              <a:rPr lang="en"/>
              <a:t>AdaBoost, </a:t>
            </a:r>
            <a:r>
              <a:rPr lang="en"/>
              <a:t>Gradient Boosted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(“Trees”)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Ensemble of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bagging (sparse positive class)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160 trees, depth of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AdaBoosted (“Ada”)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Adaptively grows each weak tree to correct previous tree’s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weighted average of weak trees to predict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Boosted (“Boosted”)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More generalized boosting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Adaptively grows each weak tree to correct previous tree’s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approximation of loss function to enable gradient descent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AUC of ROC curves was calculated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Histogram of AUC of ROC curves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AUC vs support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Precision-Recall curves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F1-score vs support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16521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0.536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125" y="179175"/>
            <a:ext cx="32575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100" y="179175"/>
            <a:ext cx="31242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550" y="2590800"/>
            <a:ext cx="3427379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0300" y="2693775"/>
            <a:ext cx="3019827" cy="24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1790700" cy="27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0.520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63" y="102475"/>
            <a:ext cx="30765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496" y="214326"/>
            <a:ext cx="2933755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102" y="2550400"/>
            <a:ext cx="3334398" cy="2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352" y="2691462"/>
            <a:ext cx="3272679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15711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0.511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00" y="152400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375" y="152400"/>
            <a:ext cx="33147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8075" y="2571750"/>
            <a:ext cx="3314700" cy="249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2775" y="2717970"/>
            <a:ext cx="3152775" cy="227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Boosted showed the lowest average AUC but the best F1-score 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predicted GO terms were associated with respiratory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Mitochondrial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Electron transport 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Glycolysis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Determining minimum support needed for effective prediction could help guide data collection efforts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