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dc9ee6f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dc9ee6f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c9ee6f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c9ee6f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dc9ee6f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dc9ee6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dc9ee6f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dc9ee6f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dc9ee6f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dc9ee6f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dc9ee6f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dc9ee6f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dc9ee6f7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dc9ee6f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dc9ee6f7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dc9ee6f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5461 Final</a:t>
            </a:r>
            <a:r>
              <a:rPr lang="en"/>
              <a:t>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Nathan, William, Ryan and Montha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52775" y="0"/>
            <a:ext cx="8520600" cy="10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88500" y="1092300"/>
            <a:ext cx="8520600" cy="21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Predict Human gene function</a:t>
            </a:r>
            <a:endParaRPr/>
          </a:p>
          <a:p>
            <a:pPr indent="-4064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TensorFlow Neural Network, Random Forest classifier (3 Variants), KNN</a:t>
            </a:r>
            <a:endParaRPr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&amp; KNN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7 layers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 Input Layer - 1100 Nodes - Relu activation function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Hidden Layers - </a:t>
            </a:r>
            <a:r>
              <a:rPr lang="en"/>
              <a:t>1100 Nodes - Relu activation function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3 Dropout Layers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 Output Layer - </a:t>
            </a:r>
            <a:r>
              <a:rPr lang="en"/>
              <a:t>1106 Nodes - Sigmoid activation function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Biased Output Layer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output layer contained a bias node for each output node. The bias was manually computed for each GO term by counting the positive and negative labels and then taking the log(positive/negative)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Improved the convergence of the model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6 Training Epochs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epochs resulted in overfitting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Results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AUROC - 58.8%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Mean Weighted F1 - 74.4%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025" y="227200"/>
            <a:ext cx="2226001" cy="22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175" y="278900"/>
            <a:ext cx="2421200" cy="21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349" y="2453200"/>
            <a:ext cx="2361026" cy="205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8475" y="2440875"/>
            <a:ext cx="2529676" cy="20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Analysis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predicted GO Terms ranked by binary F1 Scores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</a:rPr>
              <a:t>GO:0070125 - mitochondrial fusion</a:t>
            </a:r>
            <a:endParaRPr sz="10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</a:rPr>
              <a:t>GO:0070126 - mitochondrial fission</a:t>
            </a:r>
            <a:endParaRPr sz="10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</a:rPr>
              <a:t>GO:0006120 - mitochondrial electron transport</a:t>
            </a:r>
            <a:endParaRPr sz="10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</a:rPr>
              <a:t>GO:0007029 - endoplasmic reticulum organization</a:t>
            </a:r>
            <a:endParaRPr sz="10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</a:rPr>
              <a:t>GO:0032981 - mitochondrial respiratory chain complex I assembly</a:t>
            </a:r>
            <a:endParaRPr sz="10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binary F1 vs support plot has some interesting </a:t>
            </a:r>
            <a:r>
              <a:rPr lang="en"/>
              <a:t>insights as there appears to be a linear relationship with increasing support and increasing F1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</a:t>
            </a:r>
            <a:r>
              <a:rPr lang="en"/>
              <a:t>- 2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metric - Euclidean Distance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- Uniform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Undersampling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class was undersampled to include only 5000 negative labels for each GO term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Oversampling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class was oversampled using SMOTE(synthetic minority oversampling technique) to produce an equal number of positive cases to the negative class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Results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AUROC 51.52%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Mean Weighted F1 - 31.1%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338" y="2361525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275" y="127303"/>
            <a:ext cx="2337925" cy="233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198" y="43650"/>
            <a:ext cx="2390052" cy="23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6275" y="2433737"/>
            <a:ext cx="2580574" cy="259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Analysis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predicted GO terms ranked by ascending binary F1 Score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GO:0001819 - positive regulation of cytokine production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GO:0006811 - ion transport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GO:0006952 - defense response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GO:0045184 - establishment of protein localization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GO:0006511 - ubiquitin-dependent protein catabolic process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Binary F1 score vs support graph shows that the KNN classifier also displays a trend of increasing score with higher support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