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1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98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99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30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6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15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07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66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1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0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61C5-5B57-4546-8E17-F641DFEAEACC}" type="datetimeFigureOut">
              <a:rPr lang="nl-NL" smtClean="0"/>
              <a:t>21-4-2013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62A5-0EA9-41D1-9261-94E6C97F0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7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Challenge: “Revitalize the PDS”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PDS Analysis framework</a:t>
            </a:r>
          </a:p>
          <a:p>
            <a:endParaRPr lang="en-US" dirty="0"/>
          </a:p>
          <a:p>
            <a:r>
              <a:rPr lang="en-US" dirty="0" err="1" smtClean="0"/>
              <a:t>Touko</a:t>
            </a:r>
            <a:r>
              <a:rPr lang="en-US" dirty="0" smtClean="0"/>
              <a:t>, Martin and Serge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4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how - what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information. 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flatfiles</a:t>
            </a:r>
            <a:r>
              <a:rPr lang="en-US" dirty="0" smtClean="0"/>
              <a:t> are </a:t>
            </a:r>
            <a:r>
              <a:rPr lang="en-US" strike="sngStrike" dirty="0" smtClean="0"/>
              <a:t>pointless</a:t>
            </a:r>
            <a:r>
              <a:rPr lang="en-US" dirty="0" smtClean="0"/>
              <a:t> less than optimal.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Standardisation</a:t>
            </a:r>
            <a:r>
              <a:rPr lang="en-US" dirty="0"/>
              <a:t> </a:t>
            </a:r>
            <a:r>
              <a:rPr lang="en-US" dirty="0" smtClean="0"/>
              <a:t>in the information 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Build a structure / platform to access data.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90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platform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0" y="2400890"/>
            <a:ext cx="7011379" cy="2924583"/>
          </a:xfrm>
        </p:spPr>
      </p:pic>
    </p:spTree>
    <p:extLst>
      <p:ext uri="{BB962C8B-B14F-4D97-AF65-F5344CB8AC3E}">
        <p14:creationId xmlns:p14="http://schemas.microsoft.com/office/powerpoint/2010/main" val="26253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 smtClean="0"/>
              <a:t>FTP library (thank you, apache)</a:t>
            </a:r>
          </a:p>
          <a:p>
            <a:endParaRPr lang="en-US" dirty="0"/>
          </a:p>
          <a:p>
            <a:r>
              <a:rPr lang="en-US" dirty="0" smtClean="0"/>
              <a:t>Simple implementation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13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Extract: </a:t>
            </a:r>
          </a:p>
          <a:p>
            <a:pPr lvl="1"/>
            <a:r>
              <a:rPr lang="en-US" dirty="0" smtClean="0"/>
              <a:t>Figure </a:t>
            </a:r>
            <a:r>
              <a:rPr lang="en-US" smtClean="0"/>
              <a:t>out common </a:t>
            </a:r>
            <a:r>
              <a:rPr lang="en-US" dirty="0" smtClean="0"/>
              <a:t>structure in </a:t>
            </a:r>
            <a:r>
              <a:rPr lang="en-US" smtClean="0"/>
              <a:t>the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Translate: Load everything into objects (Which proved a minor </a:t>
            </a:r>
            <a:r>
              <a:rPr lang="en-US" dirty="0" err="1" smtClean="0"/>
              <a:t>challence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Load: Auto-generate Inserts. (MySQL J-Connector)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31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Connects to the database</a:t>
            </a:r>
          </a:p>
          <a:p>
            <a:endParaRPr lang="en-US" dirty="0"/>
          </a:p>
          <a:p>
            <a:r>
              <a:rPr lang="en-US" dirty="0" smtClean="0"/>
              <a:t>Output over </a:t>
            </a:r>
            <a:r>
              <a:rPr lang="en-US" dirty="0" err="1" smtClean="0"/>
              <a:t>standarddized</a:t>
            </a:r>
            <a:r>
              <a:rPr lang="en-US" dirty="0" smtClean="0"/>
              <a:t> protocol(s)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SOAP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77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didn’t have enough time for an API. </a:t>
            </a:r>
          </a:p>
          <a:p>
            <a:endParaRPr lang="en-US" dirty="0"/>
          </a:p>
          <a:p>
            <a:r>
              <a:rPr lang="en-US" dirty="0" smtClean="0"/>
              <a:t>ETL algorithm doesn’t take into account all types. (Currently only </a:t>
            </a:r>
            <a:r>
              <a:rPr lang="en-US" dirty="0" err="1" smtClean="0"/>
              <a:t>lbl</a:t>
            </a:r>
            <a:r>
              <a:rPr lang="en-US" dirty="0" smtClean="0"/>
              <a:t> to </a:t>
            </a:r>
            <a:r>
              <a:rPr lang="en-US" dirty="0" err="1" smtClean="0"/>
              <a:t>tbl</a:t>
            </a:r>
            <a:r>
              <a:rPr lang="en-US" dirty="0" smtClean="0"/>
              <a:t> files…) </a:t>
            </a:r>
          </a:p>
          <a:p>
            <a:endParaRPr lang="en-US" dirty="0"/>
          </a:p>
          <a:p>
            <a:r>
              <a:rPr lang="en-US" dirty="0" smtClean="0"/>
              <a:t>MySQL size management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35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Challenge: “Revitalize the PDS”</vt:lpstr>
      <vt:lpstr>Why – how - what</vt:lpstr>
      <vt:lpstr>Components of the platform</vt:lpstr>
      <vt:lpstr>FTP</vt:lpstr>
      <vt:lpstr>ETL</vt:lpstr>
      <vt:lpstr>API</vt:lpstr>
      <vt:lpstr>Todo: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Challenge: “Revitalize the PDS”</dc:title>
  <dc:creator>Martin Stam</dc:creator>
  <cp:lastModifiedBy>Martin Stam</cp:lastModifiedBy>
  <cp:revision>5</cp:revision>
  <dcterms:created xsi:type="dcterms:W3CDTF">2013-04-21T10:44:16Z</dcterms:created>
  <dcterms:modified xsi:type="dcterms:W3CDTF">2013-04-21T11:22:13Z</dcterms:modified>
</cp:coreProperties>
</file>