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3"/>
    <p:restoredTop sz="94604"/>
  </p:normalViewPr>
  <p:slideViewPr>
    <p:cSldViewPr snapToGrid="0" snapToObjects="1">
      <p:cViewPr varScale="1">
        <p:scale>
          <a:sx n="145" d="100"/>
          <a:sy n="145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AB8F-371C-304F-8279-7E438E71D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74EED-C37D-994E-9F25-A7C63BC46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1E467-5895-6D40-8AAF-F6C7FCAF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D3B-105F-1040-8A1A-AF6139ABFDE9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A6EE3-E19E-F047-A010-102AD95F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D4AA1-C15A-B14F-8181-48D52900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8C72-F623-8446-8629-9AEFBFEF8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39CB-25C8-5F45-BEBA-46AADC06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F792E-B487-0647-BC62-DE5A7CF47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88257-1FDA-3144-A04E-09E358AB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D3B-105F-1040-8A1A-AF6139ABFDE9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A477-F65C-BB41-8998-9B952E5E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44A6-1334-594E-9F13-F56E9741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8C72-F623-8446-8629-9AEFBFEF8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8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AA798-D75C-284E-A175-6ACB20EA6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D6365-A14D-8B40-BBC7-FC453EA31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7A32E-8AB6-9042-ADAB-DC413286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D3B-105F-1040-8A1A-AF6139ABFDE9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005E-028B-8141-A70C-95CD3925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80025-CDB2-4143-985E-F0227348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8C72-F623-8446-8629-9AEFBFEF8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07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3F7C-DE7B-5D49-B14B-A1889692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CFCF-8075-2B4D-96C3-5E84237D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416AE-810C-F649-943D-5DCD112C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D3B-105F-1040-8A1A-AF6139ABFDE9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E095-5097-5741-8618-9A8C7E1D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0C1F-C3F1-9742-B521-2398D810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8C72-F623-8446-8629-9AEFBFEF8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65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6DCB-55A6-CC48-8CC2-4D42774B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F7CC6-9DA4-C541-906A-3E8F5FFA7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72535-3825-9D47-8336-B5C1ED02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D3B-105F-1040-8A1A-AF6139ABFDE9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C0044-3307-D44C-B91E-971074E7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21EBD-4921-DB4F-A36E-2857B5A3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8C72-F623-8446-8629-9AEFBFEF8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24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A15E-654C-1C4E-93D5-D935207B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84C1-8C4E-DE4B-AB3E-110AD9A02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78772-4E7B-FA4C-B315-D731C13EF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6915B-E5C0-5048-A222-DEC29548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D3B-105F-1040-8A1A-AF6139ABFDE9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C7257-7070-9348-9AE4-BB83B6B6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E13BA-1614-DD4D-8F49-6C3B239C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8C72-F623-8446-8629-9AEFBFEF8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5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0B39-54C6-3F4F-AA21-5E880C83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90DB4-CF4D-1C4F-9BDF-136AF4CC3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9F417-3E39-4D42-BC3D-0D73DD57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B1AA7-5600-4844-9115-F3B968927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6ABC0-CA88-0A4B-B2ED-46019D530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892DF-C70C-F14B-AD5F-775C31DB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D3B-105F-1040-8A1A-AF6139ABFDE9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79690-D6C3-544D-9814-082B876E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DE479-2B73-D842-8FC6-ADA661F8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8C72-F623-8446-8629-9AEFBFEF8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17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CDF8-02D8-3D4C-8F5F-93BF63D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38658-B534-9245-B2C8-F5932499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D3B-105F-1040-8A1A-AF6139ABFDE9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1C726-0CCF-F245-B061-1CE10838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DB92C-92E7-484B-BF6E-2AF97BA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8C72-F623-8446-8629-9AEFBFEF8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59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4F160-A6E3-C848-8B05-EC7AB11C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D3B-105F-1040-8A1A-AF6139ABFDE9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6F61C-1903-4147-ACB7-DB93A7FF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1705F-38DD-E542-91D2-6C628042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8C72-F623-8446-8629-9AEFBFEF8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31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152C-DB9E-6142-A133-F98524B1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4CF2-CBE8-DD4D-A2E5-BCF2C3FBA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2B9CD-1D97-4D4C-B125-75430788F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D3088-BB12-2E42-A1B5-80153B7E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D3B-105F-1040-8A1A-AF6139ABFDE9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E98C7-2BB8-2943-8540-3B1CD25B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98B11-E95C-EC45-B195-B756AAAA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8C72-F623-8446-8629-9AEFBFEF8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58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0AC3-4378-F340-86CC-64931411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7FCFB-53D4-2F49-86F3-BCA02CCBF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C08C-CE29-5B4B-BF5A-E4A020255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C0E99-1C54-E044-AEE0-DC79CD40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D3B-105F-1040-8A1A-AF6139ABFDE9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0C94F-E9BE-FF45-99F8-83AD812A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D7632-58DD-A94A-8752-FE9ADBDB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8C72-F623-8446-8629-9AEFBFEF8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21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F8E14-2065-924E-88B2-E73648AB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34D59-68A6-E94E-8E34-1A2CF36C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73546-F07C-524C-9F49-B050F48D4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85D3B-105F-1040-8A1A-AF6139ABFDE9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9204-6420-4643-A039-7C93EFAB7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71F2A-73D8-1C47-8137-5EB8CB7A3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8C72-F623-8446-8629-9AEFBFEF8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18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A%D0%BE%D0%BD%D1%82%D1%80%D0%B0%D0%BA%D1%82%D0%BD%D0%BE%D0%B5_%D0%BF%D1%80%D0%BE%D0%B3%D1%80%D0%B0%D0%BC%D0%BC%D0%B8%D1%80%D0%BE%D0%B2%D0%B0%D0%BD%D0%B8%D0%B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6673-6118-4A42-A744-345E8C640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Системное программирование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78E43-9207-B14D-9796-0F8CE053E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3726" y="5424754"/>
            <a:ext cx="2797996" cy="1138763"/>
          </a:xfrm>
        </p:spPr>
        <p:txBody>
          <a:bodyPr anchor="b"/>
          <a:lstStyle/>
          <a:p>
            <a:pPr algn="r"/>
            <a:r>
              <a:rPr lang="ru-RU" dirty="0"/>
              <a:t>Николай</a:t>
            </a:r>
            <a:br>
              <a:rPr lang="ru-RU" dirty="0"/>
            </a:br>
            <a:r>
              <a:rPr lang="ru-RU" dirty="0" err="1"/>
              <a:t>Эккерт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57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8F6476-C4CC-C046-A472-26E2837C8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324" y="805649"/>
            <a:ext cx="5207351" cy="5246702"/>
          </a:xfrm>
        </p:spPr>
      </p:pic>
    </p:spTree>
    <p:extLst>
      <p:ext uri="{BB962C8B-B14F-4D97-AF65-F5344CB8AC3E}">
        <p14:creationId xmlns:p14="http://schemas.microsoft.com/office/powerpoint/2010/main" val="89991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8B9E97-8675-4E41-B55B-6EA43A5F6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4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1DA287-0DB3-F949-A541-F6C052769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2158" y="1253331"/>
            <a:ext cx="6347684" cy="4351338"/>
          </a:xfrm>
        </p:spPr>
      </p:pic>
    </p:spTree>
    <p:extLst>
      <p:ext uri="{BB962C8B-B14F-4D97-AF65-F5344CB8AC3E}">
        <p14:creationId xmlns:p14="http://schemas.microsoft.com/office/powerpoint/2010/main" val="368815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A2ED6-5D9A-2144-A6B7-6A05FAEB1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253331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575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7A6B-1689-1C4A-824C-24A2AF37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SOLID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0FDE1-635E-B94B-BFE0-136F994B7743}"/>
              </a:ext>
            </a:extLst>
          </p:cNvPr>
          <p:cNvSpPr txBox="1"/>
          <p:nvPr/>
        </p:nvSpPr>
        <p:spPr>
          <a:xfrm>
            <a:off x="699491" y="365126"/>
            <a:ext cx="227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single responsibility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4610C-D084-1748-BFAF-C82D923FDA33}"/>
              </a:ext>
            </a:extLst>
          </p:cNvPr>
          <p:cNvSpPr txBox="1"/>
          <p:nvPr/>
        </p:nvSpPr>
        <p:spPr>
          <a:xfrm>
            <a:off x="699491" y="3999884"/>
            <a:ext cx="296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open-closed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4A9C4-63DD-DF41-AC2A-B6935F135B1B}"/>
              </a:ext>
            </a:extLst>
          </p:cNvPr>
          <p:cNvSpPr txBox="1"/>
          <p:nvPr/>
        </p:nvSpPr>
        <p:spPr>
          <a:xfrm>
            <a:off x="4063251" y="1883319"/>
            <a:ext cx="406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Liskov</a:t>
            </a:r>
            <a:r>
              <a:rPr lang="en-GB" b="1" dirty="0"/>
              <a:t> substitution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5C7C6-A7AD-FD41-975C-ADDC2AF686C4}"/>
              </a:ext>
            </a:extLst>
          </p:cNvPr>
          <p:cNvSpPr txBox="1"/>
          <p:nvPr/>
        </p:nvSpPr>
        <p:spPr>
          <a:xfrm>
            <a:off x="8531466" y="362761"/>
            <a:ext cx="361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interface segregation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D4774-DA70-2140-9C47-F26A4D524B28}"/>
              </a:ext>
            </a:extLst>
          </p:cNvPr>
          <p:cNvSpPr txBox="1"/>
          <p:nvPr/>
        </p:nvSpPr>
        <p:spPr>
          <a:xfrm>
            <a:off x="8531466" y="4560975"/>
            <a:ext cx="361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dependency inversion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92C4C-3FBF-CD49-BC2A-6AB3F3D0D974}"/>
              </a:ext>
            </a:extLst>
          </p:cNvPr>
          <p:cNvSpPr txBox="1"/>
          <p:nvPr/>
        </p:nvSpPr>
        <p:spPr>
          <a:xfrm>
            <a:off x="699491" y="734458"/>
            <a:ext cx="22779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Принцип единственной ответственности</a:t>
            </a:r>
            <a:endParaRPr lang="en-US" dirty="0"/>
          </a:p>
          <a:p>
            <a:r>
              <a:rPr lang="ru-RU" dirty="0"/>
              <a:t>Каждый класс должен иметь одну и только одну причину для изменений.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2A2E6D-343A-514C-AC20-06C7C37ACF88}"/>
              </a:ext>
            </a:extLst>
          </p:cNvPr>
          <p:cNvSpPr txBox="1"/>
          <p:nvPr/>
        </p:nvSpPr>
        <p:spPr>
          <a:xfrm>
            <a:off x="699492" y="4369216"/>
            <a:ext cx="2961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Принцип открытости/закрытости  </a:t>
            </a:r>
            <a:endParaRPr lang="en-US" dirty="0"/>
          </a:p>
          <a:p>
            <a:r>
              <a:rPr lang="en-GB" dirty="0"/>
              <a:t>«</a:t>
            </a:r>
            <a:r>
              <a:rPr lang="ru-RU" dirty="0"/>
              <a:t>программные сущности … должны быть открыты для расширения, но закрыты для модификации.»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EDCC1F-CE54-E645-9F84-4F7436DB6352}"/>
              </a:ext>
            </a:extLst>
          </p:cNvPr>
          <p:cNvSpPr txBox="1"/>
          <p:nvPr/>
        </p:nvSpPr>
        <p:spPr>
          <a:xfrm>
            <a:off x="4063251" y="2252651"/>
            <a:ext cx="4065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Принцип подстановки Барбары Лисков </a:t>
            </a:r>
            <a:endParaRPr lang="en-US" dirty="0"/>
          </a:p>
          <a:p>
            <a:r>
              <a:rPr lang="en-GB" dirty="0"/>
              <a:t>«</a:t>
            </a:r>
            <a:r>
              <a:rPr lang="ru-RU" dirty="0"/>
              <a:t>объекты в программе должны быть заменяемыми на экземпляры их подтипов без изменения правильности выполнения программы.» См. также контрактное</a:t>
            </a:r>
            <a:r>
              <a:rPr lang="ru-RU" dirty="0">
                <a:hlinkClick r:id="rId2" tooltip="Контрактное программирование"/>
              </a:rPr>
              <a:t> </a:t>
            </a:r>
            <a:r>
              <a:rPr lang="ru-RU" dirty="0"/>
              <a:t>программирование.</a:t>
            </a:r>
            <a:r>
              <a:rPr lang="en-US" dirty="0"/>
              <a:t> </a:t>
            </a:r>
            <a:r>
              <a:rPr lang="ru-RU" dirty="0"/>
              <a:t>Наследующий класс должен дополнять, а не изменять базовый.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44353F-2D37-E74F-B5CF-C7FBC9CE8883}"/>
              </a:ext>
            </a:extLst>
          </p:cNvPr>
          <p:cNvSpPr txBox="1"/>
          <p:nvPr/>
        </p:nvSpPr>
        <p:spPr>
          <a:xfrm>
            <a:off x="8531466" y="727480"/>
            <a:ext cx="3610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Принцип</a:t>
            </a:r>
            <a:r>
              <a:rPr lang="en-US" dirty="0"/>
              <a:t> </a:t>
            </a:r>
            <a:r>
              <a:rPr lang="ru-RU" dirty="0"/>
              <a:t>разделения</a:t>
            </a:r>
            <a:r>
              <a:rPr lang="en-US" dirty="0"/>
              <a:t> </a:t>
            </a:r>
            <a:r>
              <a:rPr lang="ru-RU" dirty="0"/>
              <a:t>интерфейса  </a:t>
            </a:r>
            <a:endParaRPr lang="en-US" dirty="0"/>
          </a:p>
          <a:p>
            <a:r>
              <a:rPr lang="en-GB" dirty="0"/>
              <a:t>«</a:t>
            </a:r>
            <a:r>
              <a:rPr lang="ru-RU" dirty="0"/>
              <a:t>много интерфейсов, специально предназначенных для клиентов, лучше, чем один интерфейс общего назначения.»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F1E347-581D-B743-BB6A-71614E0CF7C1}"/>
              </a:ext>
            </a:extLst>
          </p:cNvPr>
          <p:cNvSpPr txBox="1"/>
          <p:nvPr/>
        </p:nvSpPr>
        <p:spPr>
          <a:xfrm>
            <a:off x="8531466" y="4930307"/>
            <a:ext cx="3610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Принцип инверсии зависимостей </a:t>
            </a:r>
            <a:endParaRPr lang="en-US" dirty="0"/>
          </a:p>
          <a:p>
            <a:r>
              <a:rPr lang="en-GB" dirty="0"/>
              <a:t>«</a:t>
            </a:r>
            <a:r>
              <a:rPr lang="ru-RU" dirty="0"/>
              <a:t>Зависимость на Абстракциях. </a:t>
            </a:r>
            <a:br>
              <a:rPr lang="en-US" dirty="0"/>
            </a:br>
            <a:r>
              <a:rPr lang="ru-RU" dirty="0"/>
              <a:t>Нет зависимости на что-то конкретное.»</a:t>
            </a:r>
          </a:p>
        </p:txBody>
      </p:sp>
    </p:spTree>
    <p:extLst>
      <p:ext uri="{BB962C8B-B14F-4D97-AF65-F5344CB8AC3E}">
        <p14:creationId xmlns:p14="http://schemas.microsoft.com/office/powerpoint/2010/main" val="314295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850C58-54D4-194A-8635-47C5228CF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995" y="2680585"/>
            <a:ext cx="4952009" cy="1496829"/>
          </a:xfrm>
        </p:spPr>
      </p:pic>
    </p:spTree>
    <p:extLst>
      <p:ext uri="{BB962C8B-B14F-4D97-AF65-F5344CB8AC3E}">
        <p14:creationId xmlns:p14="http://schemas.microsoft.com/office/powerpoint/2010/main" val="49769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121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Системное программирование</vt:lpstr>
      <vt:lpstr>PowerPoint Presentation</vt:lpstr>
      <vt:lpstr>PowerPoint Presentation</vt:lpstr>
      <vt:lpstr>PowerPoint Presentation</vt:lpstr>
      <vt:lpstr>PowerPoint Presentation</vt:lpstr>
      <vt:lpstr>SOLID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Системное программирование</dc:title>
  <dc:creator>Microsoft Office User</dc:creator>
  <cp:lastModifiedBy>Microsoft Office User</cp:lastModifiedBy>
  <cp:revision>7</cp:revision>
  <dcterms:created xsi:type="dcterms:W3CDTF">2019-11-04T09:50:00Z</dcterms:created>
  <dcterms:modified xsi:type="dcterms:W3CDTF">2019-11-04T10:17:44Z</dcterms:modified>
</cp:coreProperties>
</file>