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7" r:id="rId9"/>
    <p:sldId id="261" r:id="rId10"/>
    <p:sldId id="262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63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51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66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90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66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4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77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18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22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11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87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87A94-AFD2-43B5-805A-113F2A7B3EE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B0E2-C0B6-43CD-B614-5CA46F5AE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35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75444"/>
            <a:ext cx="12192000" cy="2683518"/>
          </a:xfrm>
        </p:spPr>
        <p:txBody>
          <a:bodyPr>
            <a:normAutofit/>
          </a:bodyPr>
          <a:lstStyle/>
          <a:p>
            <a:r>
              <a:rPr lang="ru-RU" dirty="0"/>
              <a:t>Обучение программированию посредством </a:t>
            </a:r>
            <a:r>
              <a:rPr lang="ru-RU" dirty="0" smtClean="0"/>
              <a:t>самообучения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96930" y="5181600"/>
            <a:ext cx="6532605" cy="1676400"/>
          </a:xfrm>
        </p:spPr>
        <p:txBody>
          <a:bodyPr/>
          <a:lstStyle/>
          <a:p>
            <a:pPr algn="r"/>
            <a:r>
              <a:rPr lang="ru-RU" dirty="0" smtClean="0"/>
              <a:t>Николай Эккерт</a:t>
            </a:r>
          </a:p>
          <a:p>
            <a:pPr algn="r"/>
            <a:r>
              <a:rPr lang="ru-RU" dirty="0" err="1" smtClean="0"/>
              <a:t>Ахмаджон</a:t>
            </a:r>
            <a:r>
              <a:rPr lang="ru-RU" dirty="0" smtClean="0"/>
              <a:t> Хамидов</a:t>
            </a:r>
          </a:p>
          <a:p>
            <a:pPr algn="r"/>
            <a:r>
              <a:rPr lang="ru-RU" dirty="0" smtClean="0"/>
              <a:t>Екатерина Кузнецова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9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после 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59" y="1610025"/>
            <a:ext cx="8672682" cy="5145002"/>
          </a:xfrm>
        </p:spPr>
      </p:pic>
    </p:spTree>
    <p:extLst>
      <p:ext uri="{BB962C8B-B14F-4D97-AF65-F5344CB8AC3E}">
        <p14:creationId xmlns:p14="http://schemas.microsoft.com/office/powerpoint/2010/main" val="31435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Отзыв преподавателя</a:t>
            </a:r>
            <a:r>
              <a:rPr lang="en-US" dirty="0" smtClean="0"/>
              <a:t> 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86248" y="1416908"/>
            <a:ext cx="10167551" cy="4695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“</a:t>
            </a:r>
            <a:r>
              <a:rPr lang="ru-RU" dirty="0" smtClean="0"/>
              <a:t>Сайт </a:t>
            </a:r>
            <a:r>
              <a:rPr lang="ru-RU" dirty="0"/>
              <a:t>nikulux.ru посвящен решению чрезвычайно важной образовательной задачи – предоставление обучающей информации студентам по различным аспектам их будущей профессии в режиме онлайн. Предметная подается в доступной и увлекательной форме. Не обойден вниманием и такой гуманитарный предмет как Английский язык, важность и необходимость изучения которого будущими программистами трудно переоценить. Преподавание Английского языка в ВКИ НГУ имеет профессиональную направленность и ведется по аутентичным пособиям с применением современных интерактивных разработок. Замечательной идеей явилась разработка двухэтапной автоматизированной системы проведения и проверки текущего и контрольного тестирования по материалам УМК </a:t>
            </a:r>
            <a:r>
              <a:rPr lang="ru-RU" dirty="0" err="1"/>
              <a:t>Infotech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18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Отзыв преподавателя</a:t>
            </a:r>
            <a:r>
              <a:rPr lang="en-US" dirty="0" smtClean="0"/>
              <a:t> (</a:t>
            </a:r>
            <a:r>
              <a:rPr lang="ru-RU" dirty="0" smtClean="0"/>
              <a:t>часть 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86248" y="2026508"/>
            <a:ext cx="10167551" cy="4621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 smtClean="0"/>
              <a:t>В тесном сотрудничестве с преподавателем Английского языка, эта система успешно разработана и реализована студентом ВКИ НГУ Эккерт Николаем на его сайте. </a:t>
            </a:r>
            <a:r>
              <a:rPr lang="ru-RU" sz="2400" dirty="0" err="1" smtClean="0"/>
              <a:t>Двухэтапность</a:t>
            </a:r>
            <a:r>
              <a:rPr lang="ru-RU" sz="2400" dirty="0" smtClean="0"/>
              <a:t> данной системы позволяет закрепить и проверить уровень усвоения пройденного студентами материала и подготовить их к контрольному тестированию, объединяющему материал нескольких юнитов учебного пособия. Особо хочется отметить систему автоматизированной проверки, творчески реализованную Николаем. Эта система не только дисциплинирует студентов, приучая их к внимательности и системному подходу, но и существенно экономит время, затрачиваемое на проверку. В целом, данная разработка получила положительный обратный отзыв у целевой аудитории и подлежит дальнейшей реализации.</a:t>
            </a:r>
            <a:r>
              <a:rPr lang="en-US" sz="2400" dirty="0" smtClean="0"/>
              <a:t>” </a:t>
            </a:r>
          </a:p>
          <a:p>
            <a:pPr algn="r"/>
            <a:endParaRPr lang="en-US" sz="2400" dirty="0"/>
          </a:p>
          <a:p>
            <a:pPr algn="r"/>
            <a:r>
              <a:rPr lang="ru-RU" sz="2400" dirty="0" err="1" smtClean="0"/>
              <a:t>Зав.секцией</a:t>
            </a:r>
            <a:r>
              <a:rPr lang="ru-RU" sz="2400" dirty="0" smtClean="0"/>
              <a:t> </a:t>
            </a:r>
            <a:r>
              <a:rPr lang="ru-RU" sz="2400" dirty="0"/>
              <a:t>Английского языка кафедры </a:t>
            </a:r>
            <a:r>
              <a:rPr lang="ru-RU" sz="2400" dirty="0" err="1"/>
              <a:t>СЭиГД</a:t>
            </a:r>
            <a:r>
              <a:rPr lang="ru-RU" sz="2400" dirty="0"/>
              <a:t> ВКИ НГУ, </a:t>
            </a:r>
          </a:p>
          <a:p>
            <a:pPr algn="r"/>
            <a:r>
              <a:rPr lang="ru-RU" sz="2400" dirty="0"/>
              <a:t>доцент Кузнецова Е.В</a:t>
            </a:r>
            <a:r>
              <a:rPr lang="ru-RU" sz="2400" dirty="0" smtClean="0"/>
              <a:t>.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4545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3956"/>
          </a:xfrm>
        </p:spPr>
        <p:txBody>
          <a:bodyPr/>
          <a:lstStyle/>
          <a:p>
            <a:pPr algn="ctr"/>
            <a:r>
              <a:rPr lang="ru-RU" dirty="0" smtClean="0"/>
              <a:t>Благодарим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40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Пролог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78" y="1558882"/>
            <a:ext cx="3806784" cy="4351338"/>
          </a:xfrm>
        </p:spPr>
      </p:pic>
    </p:spTree>
    <p:extLst>
      <p:ext uri="{BB962C8B-B14F-4D97-AF65-F5344CB8AC3E}">
        <p14:creationId xmlns:p14="http://schemas.microsoft.com/office/powerpoint/2010/main" val="36071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доступных ресурсов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09" y="1971954"/>
            <a:ext cx="4720796" cy="163268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644" y="3530499"/>
            <a:ext cx="2646405" cy="26464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2044"/>
            <a:ext cx="6254579" cy="20848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25" y="1427791"/>
            <a:ext cx="2102708" cy="210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Отзыв студента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556950" y="1571968"/>
            <a:ext cx="9796849" cy="4639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dirty="0" smtClean="0"/>
              <a:t>“</a:t>
            </a:r>
            <a:r>
              <a:rPr lang="ru-RU" sz="2800" dirty="0" smtClean="0"/>
              <a:t>Интернет </a:t>
            </a:r>
            <a:r>
              <a:rPr lang="ru-RU" sz="2800" dirty="0"/>
              <a:t>ресурс nikulux.ru преподносит актуальную и полную информацию. Информация, предоставляемая сайтом, написана доступным и легко читабельным языком. На данном ресурсе можно найти множество ответов на те, или иные вопросы. Портал не заточен под один конкретный раздел IT - сферы, а разбирает аспекты множества разделов. Сайт выполнен в привлекательном дизайне. Имеет удобный пользовательский интерфейс и навигацию. Предоставляет возможность обратной связи. </a:t>
            </a:r>
          </a:p>
          <a:p>
            <a:pPr algn="just"/>
            <a:r>
              <a:rPr lang="ru-RU" sz="2800" dirty="0"/>
              <a:t>Сайт удобен, привлекателен и информативен, что делает его более приятным при использовании</a:t>
            </a:r>
            <a:r>
              <a:rPr lang="ru-RU" sz="2800" dirty="0" smtClean="0"/>
              <a:t>.</a:t>
            </a:r>
            <a:r>
              <a:rPr lang="en-US" sz="2800" dirty="0" smtClean="0"/>
              <a:t>”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249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Популярность </a:t>
            </a:r>
            <a:r>
              <a:rPr lang="en-US" dirty="0" smtClean="0"/>
              <a:t>PHP </a:t>
            </a:r>
            <a:r>
              <a:rPr lang="ru-RU" dirty="0" smtClean="0"/>
              <a:t>по мнению </a:t>
            </a:r>
            <a:r>
              <a:rPr lang="en-US" dirty="0" smtClean="0"/>
              <a:t>https://spectrum.ieee.org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47" y="1848149"/>
            <a:ext cx="7946939" cy="4610724"/>
          </a:xfrm>
        </p:spPr>
      </p:pic>
    </p:spTree>
    <p:extLst>
      <p:ext uri="{BB962C8B-B14F-4D97-AF65-F5344CB8AC3E}">
        <p14:creationId xmlns:p14="http://schemas.microsoft.com/office/powerpoint/2010/main" val="682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Рост и развитие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754762" y="1690688"/>
            <a:ext cx="3074773" cy="4528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C/C++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C#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PHP</a:t>
            </a:r>
            <a:endParaRPr lang="ru-RU" sz="2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80369" y="1690688"/>
            <a:ext cx="4464907" cy="4207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Алгебра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Высшая математика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Термодинамика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Оптика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34183" y="4604952"/>
            <a:ext cx="2723634" cy="1598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/>
              <a:t>И другое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153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Kanban-</a:t>
            </a:r>
            <a:r>
              <a:rPr lang="ru-RU" dirty="0" smtClean="0"/>
              <a:t>доска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5" y="1733593"/>
            <a:ext cx="11184390" cy="4535402"/>
          </a:xfrm>
        </p:spPr>
      </p:pic>
    </p:spTree>
    <p:extLst>
      <p:ext uri="{BB962C8B-B14F-4D97-AF65-F5344CB8AC3E}">
        <p14:creationId xmlns:p14="http://schemas.microsoft.com/office/powerpoint/2010/main" val="71030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Новый год – новые чудеса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4" y="1900756"/>
            <a:ext cx="6511621" cy="47348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237" y="1878226"/>
            <a:ext cx="4757351" cy="47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2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95" y="1690688"/>
            <a:ext cx="9262610" cy="4964078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4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362</Words>
  <Application>Microsoft Office PowerPoint</Application>
  <PresentationFormat>Широкоэкранный</PresentationFormat>
  <Paragraphs>34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Обучение программированию посредством самообучения</vt:lpstr>
      <vt:lpstr>Пролог</vt:lpstr>
      <vt:lpstr>Примеры доступных ресурсов</vt:lpstr>
      <vt:lpstr>Отзыв студента</vt:lpstr>
      <vt:lpstr>Популярность PHP по мнению https://spectrum.ieee.org</vt:lpstr>
      <vt:lpstr>Рост и развитие</vt:lpstr>
      <vt:lpstr>Kanban-доска</vt:lpstr>
      <vt:lpstr>Новый год – новые чудеса</vt:lpstr>
      <vt:lpstr>До …</vt:lpstr>
      <vt:lpstr>… после </vt:lpstr>
      <vt:lpstr>Отзыв преподавателя (часть 1)</vt:lpstr>
      <vt:lpstr>Отзыв преподавателя (часть 2)</vt:lpstr>
      <vt:lpstr>Благодарим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Обучение программированию посредством самообучения</dc:title>
  <dc:creator>NIKULUX</dc:creator>
  <cp:lastModifiedBy>NIKULUX</cp:lastModifiedBy>
  <cp:revision>15</cp:revision>
  <dcterms:created xsi:type="dcterms:W3CDTF">2018-04-20T16:30:51Z</dcterms:created>
  <dcterms:modified xsi:type="dcterms:W3CDTF">2018-04-20T18:01:56Z</dcterms:modified>
</cp:coreProperties>
</file>