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58A6E-ADB9-6541-8649-7F57C4F27552}" type="doc">
      <dgm:prSet loTypeId="urn:microsoft.com/office/officeart/2009/3/layout/StepUpProcess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474A23F-860B-004F-BCC9-8A3E5F9EF114}">
      <dgm:prSet phldrT="[文本]" custT="1"/>
      <dgm:spPr/>
      <dgm:t>
        <a:bodyPr/>
        <a:lstStyle/>
        <a:p>
          <a:r>
            <a:rPr lang="zh-CN" altLang="en-US" sz="1800"/>
            <a:t>数据探索</a:t>
          </a:r>
          <a:endParaRPr lang="en-US" altLang="zh-CN" sz="1800"/>
        </a:p>
        <a:p>
          <a:r>
            <a:rPr lang="zh-CN" altLang="en-US" sz="1800"/>
            <a:t>聚类分析</a:t>
          </a:r>
        </a:p>
      </dgm:t>
    </dgm:pt>
    <dgm:pt modelId="{12B3CB5A-2E5E-654B-9FB8-8E07E26AB0CD}" type="parTrans" cxnId="{26FCAAE5-D8B2-6C48-BD58-A11256C1CD43}">
      <dgm:prSet/>
      <dgm:spPr/>
      <dgm:t>
        <a:bodyPr/>
        <a:lstStyle/>
        <a:p>
          <a:endParaRPr lang="zh-CN" altLang="en-US"/>
        </a:p>
      </dgm:t>
    </dgm:pt>
    <dgm:pt modelId="{13247226-6EB7-4B4B-BA09-C6A3EE4D6A81}" type="sibTrans" cxnId="{26FCAAE5-D8B2-6C48-BD58-A11256C1CD43}">
      <dgm:prSet/>
      <dgm:spPr/>
      <dgm:t>
        <a:bodyPr/>
        <a:lstStyle/>
        <a:p>
          <a:endParaRPr lang="zh-CN" altLang="en-US"/>
        </a:p>
      </dgm:t>
    </dgm:pt>
    <dgm:pt modelId="{612A788E-7D4B-F644-845D-872B691301A7}">
      <dgm:prSet phldrT="[文本]" custT="1"/>
      <dgm:spPr/>
      <dgm:t>
        <a:bodyPr/>
        <a:lstStyle/>
        <a:p>
          <a:r>
            <a:rPr lang="zh-CN" altLang="en-US" sz="1800"/>
            <a:t>回归分析</a:t>
          </a:r>
          <a:endParaRPr lang="en-US" altLang="zh-CN" sz="1800"/>
        </a:p>
        <a:p>
          <a:r>
            <a:rPr lang="zh-CN" altLang="en-US" sz="1800"/>
            <a:t>特征工程</a:t>
          </a:r>
          <a:endParaRPr lang="en-US" altLang="zh-CN" sz="1800"/>
        </a:p>
        <a:p>
          <a:r>
            <a:rPr lang="zh-CN" altLang="en-US" sz="1800"/>
            <a:t>防止过拟合</a:t>
          </a:r>
          <a:endParaRPr lang="en-US" altLang="zh-CN" sz="1800"/>
        </a:p>
        <a:p>
          <a:r>
            <a:rPr lang="zh-CN" altLang="en-US" sz="1800"/>
            <a:t>交叉实验</a:t>
          </a:r>
        </a:p>
      </dgm:t>
    </dgm:pt>
    <dgm:pt modelId="{C2F831D9-366D-CF4A-8FA1-9A4969CA1306}" type="parTrans" cxnId="{D3BC82E1-9C7D-594B-B60B-E647390BDC74}">
      <dgm:prSet/>
      <dgm:spPr/>
      <dgm:t>
        <a:bodyPr/>
        <a:lstStyle/>
        <a:p>
          <a:endParaRPr lang="zh-CN" altLang="en-US"/>
        </a:p>
      </dgm:t>
    </dgm:pt>
    <dgm:pt modelId="{620EFC4D-A2C8-8F4E-A0CC-B9DFBA68E4A8}" type="sibTrans" cxnId="{D3BC82E1-9C7D-594B-B60B-E647390BDC74}">
      <dgm:prSet/>
      <dgm:spPr/>
      <dgm:t>
        <a:bodyPr/>
        <a:lstStyle/>
        <a:p>
          <a:endParaRPr lang="zh-CN" altLang="en-US"/>
        </a:p>
      </dgm:t>
    </dgm:pt>
    <dgm:pt modelId="{53A9D8AB-C822-8C4F-8FE4-F2199A216705}">
      <dgm:prSet phldrT="[文本]" custT="1"/>
      <dgm:spPr/>
      <dgm:t>
        <a:bodyPr/>
        <a:lstStyle/>
        <a:p>
          <a:r>
            <a:rPr lang="en-US" altLang="zh-CN" sz="1800"/>
            <a:t>CNN</a:t>
          </a:r>
        </a:p>
        <a:p>
          <a:r>
            <a:rPr lang="en-US" altLang="zh-CN" sz="1800"/>
            <a:t>RNN</a:t>
          </a:r>
        </a:p>
        <a:p>
          <a:r>
            <a:rPr lang="zh-CN" altLang="en-US" sz="1800"/>
            <a:t>准确率调优</a:t>
          </a:r>
        </a:p>
      </dgm:t>
    </dgm:pt>
    <dgm:pt modelId="{3113D8A3-E0D7-D541-82E1-55FB7BC37683}" type="parTrans" cxnId="{5437F5CF-7002-4548-900F-EA64C2D45BD2}">
      <dgm:prSet/>
      <dgm:spPr/>
      <dgm:t>
        <a:bodyPr/>
        <a:lstStyle/>
        <a:p>
          <a:endParaRPr lang="zh-CN" altLang="en-US"/>
        </a:p>
      </dgm:t>
    </dgm:pt>
    <dgm:pt modelId="{058C2A1D-DAAD-D041-9A1A-F0BE00EDF995}" type="sibTrans" cxnId="{5437F5CF-7002-4548-900F-EA64C2D45BD2}">
      <dgm:prSet/>
      <dgm:spPr/>
      <dgm:t>
        <a:bodyPr/>
        <a:lstStyle/>
        <a:p>
          <a:endParaRPr lang="zh-CN" altLang="en-US"/>
        </a:p>
      </dgm:t>
    </dgm:pt>
    <dgm:pt modelId="{D65CFADB-E836-284B-9385-B12FB304BCB9}">
      <dgm:prSet custT="1"/>
      <dgm:spPr/>
      <dgm:t>
        <a:bodyPr/>
        <a:lstStyle/>
        <a:p>
          <a:r>
            <a:rPr lang="zh-CN" altLang="en-US" sz="1800"/>
            <a:t>生存分析</a:t>
          </a:r>
          <a:endParaRPr lang="en-US" altLang="zh-CN" sz="1800"/>
        </a:p>
        <a:p>
          <a:r>
            <a:rPr lang="zh-CN" altLang="en-US" sz="1800"/>
            <a:t>二元分析</a:t>
          </a:r>
          <a:endParaRPr lang="en-US" altLang="zh-CN" sz="1800"/>
        </a:p>
        <a:p>
          <a:r>
            <a:rPr lang="zh-CN" altLang="en-US" sz="1800"/>
            <a:t>性能评估</a:t>
          </a:r>
          <a:endParaRPr lang="en-US" altLang="zh-CN" sz="1800"/>
        </a:p>
      </dgm:t>
    </dgm:pt>
    <dgm:pt modelId="{A4A52673-4E3E-AD41-8AFC-7B1430B188B2}" type="parTrans" cxnId="{80E0640C-E84A-7F42-B1A2-493F2E58D5FD}">
      <dgm:prSet/>
      <dgm:spPr/>
      <dgm:t>
        <a:bodyPr/>
        <a:lstStyle/>
        <a:p>
          <a:endParaRPr lang="zh-CN" altLang="en-US"/>
        </a:p>
      </dgm:t>
    </dgm:pt>
    <dgm:pt modelId="{441F6A9B-0101-2141-BC35-EE695964ACE1}" type="sibTrans" cxnId="{80E0640C-E84A-7F42-B1A2-493F2E58D5FD}">
      <dgm:prSet/>
      <dgm:spPr/>
      <dgm:t>
        <a:bodyPr/>
        <a:lstStyle/>
        <a:p>
          <a:endParaRPr lang="zh-CN" altLang="en-US"/>
        </a:p>
      </dgm:t>
    </dgm:pt>
    <dgm:pt modelId="{8065C498-4061-384C-990C-604E100CD2CF}">
      <dgm:prSet custT="1"/>
      <dgm:spPr/>
      <dgm:t>
        <a:bodyPr/>
        <a:lstStyle/>
        <a:p>
          <a:r>
            <a:rPr lang="zh-CN" altLang="en-US" sz="1800"/>
            <a:t>集成学习</a:t>
          </a:r>
          <a:endParaRPr lang="en-US" altLang="zh-CN" sz="1800"/>
        </a:p>
        <a:p>
          <a:r>
            <a:rPr lang="en-US" altLang="zh-CN" sz="1800"/>
            <a:t>XGBoost</a:t>
          </a:r>
          <a:endParaRPr lang="zh-CN" altLang="en-US" sz="1800"/>
        </a:p>
      </dgm:t>
    </dgm:pt>
    <dgm:pt modelId="{745516D9-C1C6-CA4B-A16F-41F3681A1EF2}" type="parTrans" cxnId="{033C7B56-8D13-6040-A574-3AE8FE473B78}">
      <dgm:prSet/>
      <dgm:spPr/>
      <dgm:t>
        <a:bodyPr/>
        <a:lstStyle/>
        <a:p>
          <a:endParaRPr lang="zh-CN" altLang="en-US"/>
        </a:p>
      </dgm:t>
    </dgm:pt>
    <dgm:pt modelId="{54A26D8D-2F3E-6743-884E-476B055E59D6}" type="sibTrans" cxnId="{033C7B56-8D13-6040-A574-3AE8FE473B78}">
      <dgm:prSet/>
      <dgm:spPr/>
      <dgm:t>
        <a:bodyPr/>
        <a:lstStyle/>
        <a:p>
          <a:endParaRPr lang="zh-CN" altLang="en-US"/>
        </a:p>
      </dgm:t>
    </dgm:pt>
    <dgm:pt modelId="{21CBF464-F019-CC41-8199-225CABC9D104}" type="pres">
      <dgm:prSet presAssocID="{BE558A6E-ADB9-6541-8649-7F57C4F27552}" presName="rootnode" presStyleCnt="0">
        <dgm:presLayoutVars>
          <dgm:chMax/>
          <dgm:chPref/>
          <dgm:dir/>
          <dgm:animLvl val="lvl"/>
        </dgm:presLayoutVars>
      </dgm:prSet>
      <dgm:spPr/>
    </dgm:pt>
    <dgm:pt modelId="{0397ECC8-41B2-424D-9EEB-D381C37C8763}" type="pres">
      <dgm:prSet presAssocID="{9474A23F-860B-004F-BCC9-8A3E5F9EF114}" presName="composite" presStyleCnt="0"/>
      <dgm:spPr/>
    </dgm:pt>
    <dgm:pt modelId="{CB460290-33F9-9E41-9C2B-347E99766F30}" type="pres">
      <dgm:prSet presAssocID="{9474A23F-860B-004F-BCC9-8A3E5F9EF114}" presName="LShape" presStyleLbl="alignNode1" presStyleIdx="0" presStyleCnt="9"/>
      <dgm:spPr/>
    </dgm:pt>
    <dgm:pt modelId="{16043D1E-D6FD-104E-A012-7BBFA2388623}" type="pres">
      <dgm:prSet presAssocID="{9474A23F-860B-004F-BCC9-8A3E5F9EF11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59DB5FF-C4C0-1045-9497-EB0264789252}" type="pres">
      <dgm:prSet presAssocID="{9474A23F-860B-004F-BCC9-8A3E5F9EF114}" presName="Triangle" presStyleLbl="alignNode1" presStyleIdx="1" presStyleCnt="9"/>
      <dgm:spPr/>
    </dgm:pt>
    <dgm:pt modelId="{AE6E7AC7-A086-4447-AD00-A8629146BAAC}" type="pres">
      <dgm:prSet presAssocID="{13247226-6EB7-4B4B-BA09-C6A3EE4D6A81}" presName="sibTrans" presStyleCnt="0"/>
      <dgm:spPr/>
    </dgm:pt>
    <dgm:pt modelId="{B21C3F11-F5EA-6A40-93F5-81F00D450B86}" type="pres">
      <dgm:prSet presAssocID="{13247226-6EB7-4B4B-BA09-C6A3EE4D6A81}" presName="space" presStyleCnt="0"/>
      <dgm:spPr/>
    </dgm:pt>
    <dgm:pt modelId="{4D72C0E7-1446-754F-89D2-409E1B23B1E6}" type="pres">
      <dgm:prSet presAssocID="{612A788E-7D4B-F644-845D-872B691301A7}" presName="composite" presStyleCnt="0"/>
      <dgm:spPr/>
    </dgm:pt>
    <dgm:pt modelId="{AA539F66-EA61-BE4A-B6F4-232476ADE497}" type="pres">
      <dgm:prSet presAssocID="{612A788E-7D4B-F644-845D-872B691301A7}" presName="LShape" presStyleLbl="alignNode1" presStyleIdx="2" presStyleCnt="9"/>
      <dgm:spPr/>
    </dgm:pt>
    <dgm:pt modelId="{042447CC-CF22-7545-9524-236A4DC97FEC}" type="pres">
      <dgm:prSet presAssocID="{612A788E-7D4B-F644-845D-872B691301A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7AE907B-968A-EC43-8DE2-D5DEF429A915}" type="pres">
      <dgm:prSet presAssocID="{612A788E-7D4B-F644-845D-872B691301A7}" presName="Triangle" presStyleLbl="alignNode1" presStyleIdx="3" presStyleCnt="9"/>
      <dgm:spPr/>
    </dgm:pt>
    <dgm:pt modelId="{9E9909EF-8A78-5E46-A267-3E3E8A8F6520}" type="pres">
      <dgm:prSet presAssocID="{620EFC4D-A2C8-8F4E-A0CC-B9DFBA68E4A8}" presName="sibTrans" presStyleCnt="0"/>
      <dgm:spPr/>
    </dgm:pt>
    <dgm:pt modelId="{5BAAE7EA-9900-0943-A2E3-A195738703D9}" type="pres">
      <dgm:prSet presAssocID="{620EFC4D-A2C8-8F4E-A0CC-B9DFBA68E4A8}" presName="space" presStyleCnt="0"/>
      <dgm:spPr/>
    </dgm:pt>
    <dgm:pt modelId="{7B521113-03CE-3B49-A2A5-74104331DF93}" type="pres">
      <dgm:prSet presAssocID="{53A9D8AB-C822-8C4F-8FE4-F2199A216705}" presName="composite" presStyleCnt="0"/>
      <dgm:spPr/>
    </dgm:pt>
    <dgm:pt modelId="{A03AFE5C-95EF-1F4E-BCB9-43D2BFA2924E}" type="pres">
      <dgm:prSet presAssocID="{53A9D8AB-C822-8C4F-8FE4-F2199A216705}" presName="LShape" presStyleLbl="alignNode1" presStyleIdx="4" presStyleCnt="9"/>
      <dgm:spPr/>
    </dgm:pt>
    <dgm:pt modelId="{C4D5FE05-ADD4-5240-BB2F-6D091897301C}" type="pres">
      <dgm:prSet presAssocID="{53A9D8AB-C822-8C4F-8FE4-F2199A216705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0496AB-74C0-C746-811A-77431BF94974}" type="pres">
      <dgm:prSet presAssocID="{53A9D8AB-C822-8C4F-8FE4-F2199A216705}" presName="Triangle" presStyleLbl="alignNode1" presStyleIdx="5" presStyleCnt="9"/>
      <dgm:spPr/>
    </dgm:pt>
    <dgm:pt modelId="{A4CE2C79-20D2-4A4D-863C-9D5E27ED8889}" type="pres">
      <dgm:prSet presAssocID="{058C2A1D-DAAD-D041-9A1A-F0BE00EDF995}" presName="sibTrans" presStyleCnt="0"/>
      <dgm:spPr/>
    </dgm:pt>
    <dgm:pt modelId="{67BFC7CC-17A7-CB4F-AEB5-F8DDC9E55CB7}" type="pres">
      <dgm:prSet presAssocID="{058C2A1D-DAAD-D041-9A1A-F0BE00EDF995}" presName="space" presStyleCnt="0"/>
      <dgm:spPr/>
    </dgm:pt>
    <dgm:pt modelId="{0C7A44F1-463A-6741-B698-3BBF7DB04C6F}" type="pres">
      <dgm:prSet presAssocID="{D65CFADB-E836-284B-9385-B12FB304BCB9}" presName="composite" presStyleCnt="0"/>
      <dgm:spPr/>
    </dgm:pt>
    <dgm:pt modelId="{1556571D-747D-2449-81FB-A9C3C6CB684D}" type="pres">
      <dgm:prSet presAssocID="{D65CFADB-E836-284B-9385-B12FB304BCB9}" presName="LShape" presStyleLbl="alignNode1" presStyleIdx="6" presStyleCnt="9"/>
      <dgm:spPr/>
    </dgm:pt>
    <dgm:pt modelId="{7538F7A1-B777-404C-9C17-CA90B86F382F}" type="pres">
      <dgm:prSet presAssocID="{D65CFADB-E836-284B-9385-B12FB304BCB9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5329CAF-E3F0-2748-8D12-7FE68B986DF4}" type="pres">
      <dgm:prSet presAssocID="{D65CFADB-E836-284B-9385-B12FB304BCB9}" presName="Triangle" presStyleLbl="alignNode1" presStyleIdx="7" presStyleCnt="9"/>
      <dgm:spPr/>
    </dgm:pt>
    <dgm:pt modelId="{7C80268B-BF97-634C-9B18-B4E2A9636666}" type="pres">
      <dgm:prSet presAssocID="{441F6A9B-0101-2141-BC35-EE695964ACE1}" presName="sibTrans" presStyleCnt="0"/>
      <dgm:spPr/>
    </dgm:pt>
    <dgm:pt modelId="{F5014975-283B-E842-83C8-19BB0E8B2378}" type="pres">
      <dgm:prSet presAssocID="{441F6A9B-0101-2141-BC35-EE695964ACE1}" presName="space" presStyleCnt="0"/>
      <dgm:spPr/>
    </dgm:pt>
    <dgm:pt modelId="{E1490054-0443-F747-A145-E45AD7884D68}" type="pres">
      <dgm:prSet presAssocID="{8065C498-4061-384C-990C-604E100CD2CF}" presName="composite" presStyleCnt="0"/>
      <dgm:spPr/>
    </dgm:pt>
    <dgm:pt modelId="{45E08075-6699-C246-95F3-FA7F8FDA4D32}" type="pres">
      <dgm:prSet presAssocID="{8065C498-4061-384C-990C-604E100CD2CF}" presName="LShape" presStyleLbl="alignNode1" presStyleIdx="8" presStyleCnt="9"/>
      <dgm:spPr/>
    </dgm:pt>
    <dgm:pt modelId="{776421EB-77DB-B74B-BFBF-B26876F43A5A}" type="pres">
      <dgm:prSet presAssocID="{8065C498-4061-384C-990C-604E100CD2C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D6C105-82C6-9940-8447-C6600CB2746E}" type="presOf" srcId="{612A788E-7D4B-F644-845D-872B691301A7}" destId="{042447CC-CF22-7545-9524-236A4DC97FEC}" srcOrd="0" destOrd="0" presId="urn:microsoft.com/office/officeart/2009/3/layout/StepUpProcess"/>
    <dgm:cxn modelId="{80E0640C-E84A-7F42-B1A2-493F2E58D5FD}" srcId="{BE558A6E-ADB9-6541-8649-7F57C4F27552}" destId="{D65CFADB-E836-284B-9385-B12FB304BCB9}" srcOrd="3" destOrd="0" parTransId="{A4A52673-4E3E-AD41-8AFC-7B1430B188B2}" sibTransId="{441F6A9B-0101-2141-BC35-EE695964ACE1}"/>
    <dgm:cxn modelId="{A7D36814-E981-A848-9BD6-C6B969F948EB}" type="presOf" srcId="{D65CFADB-E836-284B-9385-B12FB304BCB9}" destId="{7538F7A1-B777-404C-9C17-CA90B86F382F}" srcOrd="0" destOrd="0" presId="urn:microsoft.com/office/officeart/2009/3/layout/StepUpProcess"/>
    <dgm:cxn modelId="{033C7B56-8D13-6040-A574-3AE8FE473B78}" srcId="{BE558A6E-ADB9-6541-8649-7F57C4F27552}" destId="{8065C498-4061-384C-990C-604E100CD2CF}" srcOrd="4" destOrd="0" parTransId="{745516D9-C1C6-CA4B-A16F-41F3681A1EF2}" sibTransId="{54A26D8D-2F3E-6743-884E-476B055E59D6}"/>
    <dgm:cxn modelId="{294F8076-4CC1-1345-AED6-7CD06F331F6E}" type="presOf" srcId="{9474A23F-860B-004F-BCC9-8A3E5F9EF114}" destId="{16043D1E-D6FD-104E-A012-7BBFA2388623}" srcOrd="0" destOrd="0" presId="urn:microsoft.com/office/officeart/2009/3/layout/StepUpProcess"/>
    <dgm:cxn modelId="{072BF79D-7ED9-6549-BE59-A8DE00D85E03}" type="presOf" srcId="{53A9D8AB-C822-8C4F-8FE4-F2199A216705}" destId="{C4D5FE05-ADD4-5240-BB2F-6D091897301C}" srcOrd="0" destOrd="0" presId="urn:microsoft.com/office/officeart/2009/3/layout/StepUpProcess"/>
    <dgm:cxn modelId="{00DBC4AB-E09F-3342-A972-79AA5D3CFCF4}" type="presOf" srcId="{BE558A6E-ADB9-6541-8649-7F57C4F27552}" destId="{21CBF464-F019-CC41-8199-225CABC9D104}" srcOrd="0" destOrd="0" presId="urn:microsoft.com/office/officeart/2009/3/layout/StepUpProcess"/>
    <dgm:cxn modelId="{5437F5CF-7002-4548-900F-EA64C2D45BD2}" srcId="{BE558A6E-ADB9-6541-8649-7F57C4F27552}" destId="{53A9D8AB-C822-8C4F-8FE4-F2199A216705}" srcOrd="2" destOrd="0" parTransId="{3113D8A3-E0D7-D541-82E1-55FB7BC37683}" sibTransId="{058C2A1D-DAAD-D041-9A1A-F0BE00EDF995}"/>
    <dgm:cxn modelId="{D3BC82E1-9C7D-594B-B60B-E647390BDC74}" srcId="{BE558A6E-ADB9-6541-8649-7F57C4F27552}" destId="{612A788E-7D4B-F644-845D-872B691301A7}" srcOrd="1" destOrd="0" parTransId="{C2F831D9-366D-CF4A-8FA1-9A4969CA1306}" sibTransId="{620EFC4D-A2C8-8F4E-A0CC-B9DFBA68E4A8}"/>
    <dgm:cxn modelId="{26FCAAE5-D8B2-6C48-BD58-A11256C1CD43}" srcId="{BE558A6E-ADB9-6541-8649-7F57C4F27552}" destId="{9474A23F-860B-004F-BCC9-8A3E5F9EF114}" srcOrd="0" destOrd="0" parTransId="{12B3CB5A-2E5E-654B-9FB8-8E07E26AB0CD}" sibTransId="{13247226-6EB7-4B4B-BA09-C6A3EE4D6A81}"/>
    <dgm:cxn modelId="{D6CB41E7-DD49-4847-AC8D-9A3F31847365}" type="presOf" srcId="{8065C498-4061-384C-990C-604E100CD2CF}" destId="{776421EB-77DB-B74B-BFBF-B26876F43A5A}" srcOrd="0" destOrd="0" presId="urn:microsoft.com/office/officeart/2009/3/layout/StepUpProcess"/>
    <dgm:cxn modelId="{F9183956-F65F-C94B-9987-6A70F489A5FC}" type="presParOf" srcId="{21CBF464-F019-CC41-8199-225CABC9D104}" destId="{0397ECC8-41B2-424D-9EEB-D381C37C8763}" srcOrd="0" destOrd="0" presId="urn:microsoft.com/office/officeart/2009/3/layout/StepUpProcess"/>
    <dgm:cxn modelId="{8CDDD1DC-EBFE-4B48-8301-DBEF5C0C2B09}" type="presParOf" srcId="{0397ECC8-41B2-424D-9EEB-D381C37C8763}" destId="{CB460290-33F9-9E41-9C2B-347E99766F30}" srcOrd="0" destOrd="0" presId="urn:microsoft.com/office/officeart/2009/3/layout/StepUpProcess"/>
    <dgm:cxn modelId="{3331F70D-973A-A642-BBBF-7C50ED8F7810}" type="presParOf" srcId="{0397ECC8-41B2-424D-9EEB-D381C37C8763}" destId="{16043D1E-D6FD-104E-A012-7BBFA2388623}" srcOrd="1" destOrd="0" presId="urn:microsoft.com/office/officeart/2009/3/layout/StepUpProcess"/>
    <dgm:cxn modelId="{A9A75347-E04A-DA45-937C-AC092CB05FFA}" type="presParOf" srcId="{0397ECC8-41B2-424D-9EEB-D381C37C8763}" destId="{C59DB5FF-C4C0-1045-9497-EB0264789252}" srcOrd="2" destOrd="0" presId="urn:microsoft.com/office/officeart/2009/3/layout/StepUpProcess"/>
    <dgm:cxn modelId="{51B40188-8DC8-9940-BF30-8ADD4A42F5FA}" type="presParOf" srcId="{21CBF464-F019-CC41-8199-225CABC9D104}" destId="{AE6E7AC7-A086-4447-AD00-A8629146BAAC}" srcOrd="1" destOrd="0" presId="urn:microsoft.com/office/officeart/2009/3/layout/StepUpProcess"/>
    <dgm:cxn modelId="{BD1B64A4-A3E0-E541-94F7-A1A2BD35D4EF}" type="presParOf" srcId="{AE6E7AC7-A086-4447-AD00-A8629146BAAC}" destId="{B21C3F11-F5EA-6A40-93F5-81F00D450B86}" srcOrd="0" destOrd="0" presId="urn:microsoft.com/office/officeart/2009/3/layout/StepUpProcess"/>
    <dgm:cxn modelId="{1A94F8E8-93F4-5F42-82DD-89DF6D6276FB}" type="presParOf" srcId="{21CBF464-F019-CC41-8199-225CABC9D104}" destId="{4D72C0E7-1446-754F-89D2-409E1B23B1E6}" srcOrd="2" destOrd="0" presId="urn:microsoft.com/office/officeart/2009/3/layout/StepUpProcess"/>
    <dgm:cxn modelId="{337E609B-E421-DE48-A6CB-D69EFD3DE716}" type="presParOf" srcId="{4D72C0E7-1446-754F-89D2-409E1B23B1E6}" destId="{AA539F66-EA61-BE4A-B6F4-232476ADE497}" srcOrd="0" destOrd="0" presId="urn:microsoft.com/office/officeart/2009/3/layout/StepUpProcess"/>
    <dgm:cxn modelId="{983E022E-B157-3D47-9E97-42B14B36DFA4}" type="presParOf" srcId="{4D72C0E7-1446-754F-89D2-409E1B23B1E6}" destId="{042447CC-CF22-7545-9524-236A4DC97FEC}" srcOrd="1" destOrd="0" presId="urn:microsoft.com/office/officeart/2009/3/layout/StepUpProcess"/>
    <dgm:cxn modelId="{722C78A6-7E33-3B4A-8AC8-741E9AD31698}" type="presParOf" srcId="{4D72C0E7-1446-754F-89D2-409E1B23B1E6}" destId="{E7AE907B-968A-EC43-8DE2-D5DEF429A915}" srcOrd="2" destOrd="0" presId="urn:microsoft.com/office/officeart/2009/3/layout/StepUpProcess"/>
    <dgm:cxn modelId="{3ED37FB7-9325-0742-BABF-9499DD2E1CF7}" type="presParOf" srcId="{21CBF464-F019-CC41-8199-225CABC9D104}" destId="{9E9909EF-8A78-5E46-A267-3E3E8A8F6520}" srcOrd="3" destOrd="0" presId="urn:microsoft.com/office/officeart/2009/3/layout/StepUpProcess"/>
    <dgm:cxn modelId="{0679EBAF-9D26-EA40-A468-726108AA330E}" type="presParOf" srcId="{9E9909EF-8A78-5E46-A267-3E3E8A8F6520}" destId="{5BAAE7EA-9900-0943-A2E3-A195738703D9}" srcOrd="0" destOrd="0" presId="urn:microsoft.com/office/officeart/2009/3/layout/StepUpProcess"/>
    <dgm:cxn modelId="{543D787F-7E89-D64D-AFC6-EF80FD9DFA4C}" type="presParOf" srcId="{21CBF464-F019-CC41-8199-225CABC9D104}" destId="{7B521113-03CE-3B49-A2A5-74104331DF93}" srcOrd="4" destOrd="0" presId="urn:microsoft.com/office/officeart/2009/3/layout/StepUpProcess"/>
    <dgm:cxn modelId="{ABE5BAFD-6558-8F4F-A730-1DEB2A52D56C}" type="presParOf" srcId="{7B521113-03CE-3B49-A2A5-74104331DF93}" destId="{A03AFE5C-95EF-1F4E-BCB9-43D2BFA2924E}" srcOrd="0" destOrd="0" presId="urn:microsoft.com/office/officeart/2009/3/layout/StepUpProcess"/>
    <dgm:cxn modelId="{AE8EDA2C-8EF4-E147-BEC3-8F087F977FEE}" type="presParOf" srcId="{7B521113-03CE-3B49-A2A5-74104331DF93}" destId="{C4D5FE05-ADD4-5240-BB2F-6D091897301C}" srcOrd="1" destOrd="0" presId="urn:microsoft.com/office/officeart/2009/3/layout/StepUpProcess"/>
    <dgm:cxn modelId="{34063693-CCA0-6E40-8523-CFAE511C6028}" type="presParOf" srcId="{7B521113-03CE-3B49-A2A5-74104331DF93}" destId="{450496AB-74C0-C746-811A-77431BF94974}" srcOrd="2" destOrd="0" presId="urn:microsoft.com/office/officeart/2009/3/layout/StepUpProcess"/>
    <dgm:cxn modelId="{5A5D0885-2619-5442-AFCA-F7F280C2B148}" type="presParOf" srcId="{21CBF464-F019-CC41-8199-225CABC9D104}" destId="{A4CE2C79-20D2-4A4D-863C-9D5E27ED8889}" srcOrd="5" destOrd="0" presId="urn:microsoft.com/office/officeart/2009/3/layout/StepUpProcess"/>
    <dgm:cxn modelId="{F052EEA3-452E-FD44-BD06-8AB87B11F9FC}" type="presParOf" srcId="{A4CE2C79-20D2-4A4D-863C-9D5E27ED8889}" destId="{67BFC7CC-17A7-CB4F-AEB5-F8DDC9E55CB7}" srcOrd="0" destOrd="0" presId="urn:microsoft.com/office/officeart/2009/3/layout/StepUpProcess"/>
    <dgm:cxn modelId="{FB00AEBE-3FF2-2343-91D4-3C099B5F12F7}" type="presParOf" srcId="{21CBF464-F019-CC41-8199-225CABC9D104}" destId="{0C7A44F1-463A-6741-B698-3BBF7DB04C6F}" srcOrd="6" destOrd="0" presId="urn:microsoft.com/office/officeart/2009/3/layout/StepUpProcess"/>
    <dgm:cxn modelId="{898CD4DE-9A7C-F140-A34D-1829B6AED9FD}" type="presParOf" srcId="{0C7A44F1-463A-6741-B698-3BBF7DB04C6F}" destId="{1556571D-747D-2449-81FB-A9C3C6CB684D}" srcOrd="0" destOrd="0" presId="urn:microsoft.com/office/officeart/2009/3/layout/StepUpProcess"/>
    <dgm:cxn modelId="{2E9E4988-32AB-C549-8E72-A28E6178B130}" type="presParOf" srcId="{0C7A44F1-463A-6741-B698-3BBF7DB04C6F}" destId="{7538F7A1-B777-404C-9C17-CA90B86F382F}" srcOrd="1" destOrd="0" presId="urn:microsoft.com/office/officeart/2009/3/layout/StepUpProcess"/>
    <dgm:cxn modelId="{69B2EA42-63A1-6744-9CEA-74032884A4AA}" type="presParOf" srcId="{0C7A44F1-463A-6741-B698-3BBF7DB04C6F}" destId="{35329CAF-E3F0-2748-8D12-7FE68B986DF4}" srcOrd="2" destOrd="0" presId="urn:microsoft.com/office/officeart/2009/3/layout/StepUpProcess"/>
    <dgm:cxn modelId="{86F56968-2793-F641-9CFA-1CDC81CE78C6}" type="presParOf" srcId="{21CBF464-F019-CC41-8199-225CABC9D104}" destId="{7C80268B-BF97-634C-9B18-B4E2A9636666}" srcOrd="7" destOrd="0" presId="urn:microsoft.com/office/officeart/2009/3/layout/StepUpProcess"/>
    <dgm:cxn modelId="{8C32D3AB-96BD-7E4C-A233-63D25B451304}" type="presParOf" srcId="{7C80268B-BF97-634C-9B18-B4E2A9636666}" destId="{F5014975-283B-E842-83C8-19BB0E8B2378}" srcOrd="0" destOrd="0" presId="urn:microsoft.com/office/officeart/2009/3/layout/StepUpProcess"/>
    <dgm:cxn modelId="{5CAFD544-B307-E84F-8D41-70B361D4CBEC}" type="presParOf" srcId="{21CBF464-F019-CC41-8199-225CABC9D104}" destId="{E1490054-0443-F747-A145-E45AD7884D68}" srcOrd="8" destOrd="0" presId="urn:microsoft.com/office/officeart/2009/3/layout/StepUpProcess"/>
    <dgm:cxn modelId="{59BD229B-01CD-7C43-8CCA-6435C45CC42B}" type="presParOf" srcId="{E1490054-0443-F747-A145-E45AD7884D68}" destId="{45E08075-6699-C246-95F3-FA7F8FDA4D32}" srcOrd="0" destOrd="0" presId="urn:microsoft.com/office/officeart/2009/3/layout/StepUpProcess"/>
    <dgm:cxn modelId="{F2BE247C-362B-BB41-AA02-5BF10C78F38C}" type="presParOf" srcId="{E1490054-0443-F747-A145-E45AD7884D68}" destId="{776421EB-77DB-B74B-BFBF-B26876F43A5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0290-33F9-9E41-9C2B-347E99766F3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3D1E-D6FD-104E-A012-7BBFA238862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数据探索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聚类分析</a:t>
          </a:r>
        </a:p>
      </dsp:txBody>
      <dsp:txXfrm>
        <a:off x="150258" y="3010366"/>
        <a:ext cx="1352620" cy="1185650"/>
      </dsp:txXfrm>
    </dsp:sp>
    <dsp:sp modelId="{C59DB5FF-C4C0-1045-9497-EB0264789252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1225111"/>
            <a:satOff val="-5097"/>
            <a:lumOff val="1201"/>
            <a:alphaOff val="0"/>
          </a:schemeClr>
        </a:solidFill>
        <a:ln w="12700" cap="flat" cmpd="sng" algn="ctr">
          <a:solidFill>
            <a:schemeClr val="accent4">
              <a:hueOff val="1225111"/>
              <a:satOff val="-5097"/>
              <a:lumOff val="1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39F66-EA61-BE4A-B6F4-232476ADE497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447CC-CF22-7545-9524-236A4DC97FEC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回归分析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特征工程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防止过拟合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交叉实验</a:t>
          </a:r>
        </a:p>
      </dsp:txBody>
      <dsp:txXfrm>
        <a:off x="1806130" y="2600619"/>
        <a:ext cx="1352620" cy="1185650"/>
      </dsp:txXfrm>
    </dsp:sp>
    <dsp:sp modelId="{E7AE907B-968A-EC43-8DE2-D5DEF429A915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3675334"/>
            <a:satOff val="-15291"/>
            <a:lumOff val="3603"/>
            <a:alphaOff val="0"/>
          </a:schemeClr>
        </a:solidFill>
        <a:ln w="12700" cap="flat" cmpd="sng" algn="ctr">
          <a:solidFill>
            <a:schemeClr val="accent4">
              <a:hueOff val="3675334"/>
              <a:satOff val="-15291"/>
              <a:lumOff val="36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AFE5C-95EF-1F4E-BCB9-43D2BFA2924E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FE05-ADD4-5240-BB2F-6D091897301C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CNN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RNN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准确率调优</a:t>
          </a:r>
        </a:p>
      </dsp:txBody>
      <dsp:txXfrm>
        <a:off x="3462001" y="2190872"/>
        <a:ext cx="1352620" cy="1185650"/>
      </dsp:txXfrm>
    </dsp:sp>
    <dsp:sp modelId="{450496AB-74C0-C746-811A-77431BF94974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6125556"/>
            <a:satOff val="-25486"/>
            <a:lumOff val="6005"/>
            <a:alphaOff val="0"/>
          </a:schemeClr>
        </a:solidFill>
        <a:ln w="12700" cap="flat" cmpd="sng" algn="ctr">
          <a:solidFill>
            <a:schemeClr val="accent4">
              <a:hueOff val="6125556"/>
              <a:satOff val="-25486"/>
              <a:lumOff val="60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6571D-747D-2449-81FB-A9C3C6CB684D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8F7A1-B777-404C-9C17-CA90B86F382F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生存分析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二元分析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性能评估</a:t>
          </a:r>
          <a:endParaRPr lang="en-US" altLang="zh-CN" sz="1800" kern="1200"/>
        </a:p>
      </dsp:txBody>
      <dsp:txXfrm>
        <a:off x="5117872" y="1781125"/>
        <a:ext cx="1352620" cy="1185650"/>
      </dsp:txXfrm>
    </dsp:sp>
    <dsp:sp modelId="{35329CAF-E3F0-2748-8D12-7FE68B986DF4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8575779"/>
            <a:satOff val="-35680"/>
            <a:lumOff val="8407"/>
            <a:alphaOff val="0"/>
          </a:schemeClr>
        </a:solidFill>
        <a:ln w="12700" cap="flat" cmpd="sng" algn="ctr">
          <a:solidFill>
            <a:schemeClr val="accent4">
              <a:hueOff val="8575779"/>
              <a:satOff val="-35680"/>
              <a:lumOff val="84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08075-6699-C246-95F3-FA7F8FDA4D32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421EB-77DB-B74B-BFBF-B26876F43A5A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集成学习</a:t>
          </a:r>
          <a:endParaRPr lang="en-US" altLang="zh-CN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XGBoost</a:t>
          </a:r>
          <a:endParaRPr lang="zh-CN" altLang="en-US" sz="1800" kern="1200"/>
        </a:p>
      </dsp:txBody>
      <dsp:txXfrm>
        <a:off x="6773744" y="1371378"/>
        <a:ext cx="1352620" cy="118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8384-DE88-6A45-8EBD-2F299DEFD30A}" type="datetimeFigureOut">
              <a:t>2022/3/9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24828-04B8-8347-BA64-04A2B4F203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78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24828-04B8-8347-BA64-04A2B4F2031B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64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AEFB9-81C7-4947-849C-C6FB7A48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CBC4CC-D785-964C-A39D-5E0B8566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2713C-0E7B-624B-952C-B7862464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AB3EB-57CC-3647-BCA8-3B517190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2898E-4C62-3A4A-BC80-396D7379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1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1C1DA-0DCF-714B-A1A8-5CAB482F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5EE1B-0F69-E449-AA4E-13A95DA83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1E88F-E067-CA44-BD07-87820D2E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2C1C7-DDE9-7E4C-A1F9-3954428C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8008C-31FC-964A-92F1-37DDCD0B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2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2C8FB-C904-9043-AF42-8FDA3454A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2FB03-8112-0E41-8B59-EF659E92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DDAF-FBA1-2B40-8DFE-D20839EF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CAC22-FDFD-DB41-A7A0-C8541F2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578DB-D4D4-CE45-B4CC-D662D917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13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1265E-4C5C-E744-ACB0-D60A80C1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6AD66-AB90-274F-A59D-9511444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5B4E-BDE4-544E-8C0C-4DD72D17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73EB-1DD3-A34A-8CBC-9003FF51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8E664-32D7-154B-8D5C-5DD2AD6F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9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1EE6-BAB5-4F42-9D91-F1BEFF7D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F959A-5DD4-4246-8F26-AD701113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584C6-07E3-9E42-B491-F884C4AA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39315-896B-5641-B875-BF43FDE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7EE48-7DAB-F74E-AA60-B8326563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93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270D1-628C-8249-9B61-F5249E82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6F7B9-49C3-0047-AB26-2DCD67C9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37708-B02E-8747-B713-6E516303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0FBC0-9176-DC4D-8BA3-CA0D06A8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0528-D072-CC49-8DED-E1DC7EBC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89981-5F11-654B-8C71-5140967D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1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51AD-DB02-514C-AD02-2F5113B7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6D238-522D-8448-947B-DFE6CFE6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31139-2CD9-9C43-9599-CED67042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D9F09-D1A9-A64D-8DC3-95E02556B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B2364-8945-0241-BEDB-C53CEFFB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8E69E-34F4-504B-82BA-EED547CC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17FFF-2775-774E-8084-FDCE4F5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2EE62B-0908-534E-815E-7E3A223C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30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035CA-D090-3540-A106-45047B2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692D1-F172-244F-A0D8-DA614DDA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948CC-0F35-864C-A371-31A20131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11AA7D-0C18-CA44-BD29-7E8E5D2B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06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95D0D2-9395-F740-9589-D71496A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047A9-9898-BB4B-B86B-A0C84002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F4490-EE62-644A-AEEE-EDB56653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72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E0314-FD9F-7A44-A981-03E58E57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B5C41-9A3F-454B-AE8D-72C44FA3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A4CC0-DEEC-5849-969A-C634AF37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4514A-9B94-2A42-B8FF-17764A93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03591-0DD9-F949-8A21-639B24F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758F7-FED9-9E43-88A2-E248B524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94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87047-61BC-FC48-84A6-35CF99BE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57942-3B1B-664D-AD61-4A3D28F2F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DA5D9-2F18-044C-9591-6B6EF03F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24139-F919-6544-997D-D276D407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170D2-0305-6548-A37D-5CB90AD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A7A68-1DAB-7E47-85F5-F0D332B1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6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72351-1B58-3840-8330-12DB6B7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AB77A-2588-7C40-BF4D-E9BE532B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37204-BAA3-D443-8108-B25DA5370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BE17-4AF7-E741-BE5B-B9D5FA8DF260}" type="datetimeFigureOut">
              <a:t>2022/3/9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2641B-69EA-514B-BBBD-DA055774E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55B93-7549-8E4F-B723-DBDA8942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6325-6C16-2C47-BFED-CECF4AB7B6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5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CBD24A2-73D4-2448-8CF2-E98083446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6061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719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2022-03-09T12:08:17Z</dcterms:created>
  <dcterms:modified xsi:type="dcterms:W3CDTF">2022-03-09T12:12:51Z</dcterms:modified>
</cp:coreProperties>
</file>