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sldIdLst>
    <p:sldId id="268" r:id="rId2"/>
    <p:sldId id="256" r:id="rId3"/>
    <p:sldId id="259" r:id="rId4"/>
    <p:sldId id="257" r:id="rId5"/>
    <p:sldId id="261" r:id="rId6"/>
    <p:sldId id="262" r:id="rId7"/>
    <p:sldId id="258" r:id="rId8"/>
    <p:sldId id="265" r:id="rId9"/>
    <p:sldId id="266" r:id="rId10"/>
    <p:sldId id="269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9B54"/>
    <a:srgbClr val="3333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5A00033-BE90-43EC-9E5D-4ED664CCEBA2}" type="datetimeFigureOut">
              <a:rPr lang="en-US"/>
              <a:pPr>
                <a:defRPr/>
              </a:pPr>
              <a:t>5/31/2016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A9D520B7-A037-4E33-A56C-A78B88AF19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64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25A4757-C7C4-4BA6-8C12-6E3559959AB3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82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614CF70-FF71-4C2B-966E-4BDE6DAB0DAB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52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581F9D9-7651-4228-9566-D4B7CF2C0ED6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28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4367854-594F-4B8E-BCE7-A455CA7981FA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F28C09C-622B-4E4A-A271-F11C66FFDCAE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8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DE40781-C8D3-4BCE-AD2C-750E8CC0CC23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74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C17108-7981-4AB2-BE55-F2906B8A25F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67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DDF037-A8BA-4CF7-A578-DD38E65AC5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7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A6FDB-8D7A-4268-9181-1BAA6AD002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4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DF9BE1-A6C2-4462-917E-19E15D99E46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9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2EA9B9-0763-40CC-81BF-E7915ACFFC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53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5E96B5-5E35-469D-A79D-7E9894D6A1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78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334CC-6F7F-456C-84BE-D8C4020748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1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095297-BE94-4951-9365-D29101896ED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1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29AF6B-3E61-42CB-81FF-7A938C1B719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5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74EA68B-5322-4DB3-BD51-C000D81AA8F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969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34D66-FAED-4486-8146-C768B26BF1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0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12DB6C0-FA0C-4D7B-AFD6-B04E8908389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28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Self declaration by the student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Soft copy of the final report uploaded on PSMS		Yes/No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Synopsis uploaded on PSMS				Yes/No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Write-up uploaded on </a:t>
            </a:r>
            <a:r>
              <a:rPr lang="en-IN" dirty="0" err="1" smtClean="0"/>
              <a:t>Googledrive</a:t>
            </a:r>
            <a:r>
              <a:rPr lang="en-IN" dirty="0" smtClean="0"/>
              <a:t>			Yes/No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sz="2800" dirty="0" smtClean="0">
                <a:solidFill>
                  <a:srgbClr val="FF0000"/>
                </a:solidFill>
              </a:rPr>
              <a:t>The student must have completed all the three tasks before the start of the presentation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893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Tips</a:t>
            </a:r>
            <a:endParaRPr lang="en-IN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57078" y="2246863"/>
            <a:ext cx="7543801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 presentation should be made using a LCD projector. If the LCD projector is not available, make the presentation on a laptop/computer. </a:t>
            </a:r>
            <a:endParaRPr lang="en-US" altLang="en-US" sz="16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Duration: Presentation 15 minutes + Question and answers 5 minutes.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6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PPT should look professional; not dull, or cluttered. </a:t>
            </a:r>
            <a:endParaRPr lang="en-US" altLang="en-US" sz="1600" dirty="0" smtClean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 more than 8 slides. Focus only on your project, work done by you, and not on organization's history, operations, products or strategies. 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Dress well, and be in formals. Switch off your mobiles. 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 presentation is not same as a PPT. A presentation should not be mere reading of PPT slides; use the PPT only for support.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Completely avoid use of defensive words like BASICALLY, ACTUALLY, SMALL ATTEMPT, etc.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Most important- Practice, practice, practice. No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aaah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kkkkki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tor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haaaan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"A person in audience with his eyes closed should feel as if the speaker is reading from a written text!!"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119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Project title 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2051" name="Subtitle 3"/>
          <p:cNvSpPr>
            <a:spLocks noGrp="1"/>
          </p:cNvSpPr>
          <p:nvPr>
            <p:ph type="subTitle" idx="4294967295"/>
          </p:nvPr>
        </p:nvSpPr>
        <p:spPr>
          <a:xfrm>
            <a:off x="457200" y="1828800"/>
            <a:ext cx="8458200" cy="4570413"/>
          </a:xfrm>
        </p:spPr>
        <p:txBody>
          <a:bodyPr>
            <a:normAutofit/>
          </a:bodyPr>
          <a:lstStyle/>
          <a:p>
            <a:pPr marL="457200" indent="-457200" algn="l" eaLnBrk="1" hangingPunct="1">
              <a:buFont typeface="+mj-lt"/>
              <a:buAutoNum type="arabicPeriod"/>
            </a:pPr>
            <a:r>
              <a:rPr lang="en-US" dirty="0" smtClean="0"/>
              <a:t>Students Name:	          </a:t>
            </a:r>
          </a:p>
          <a:p>
            <a:pPr marL="457200" indent="-457200" algn="l" eaLnBrk="1" hangingPunct="1">
              <a:buFont typeface="+mj-lt"/>
              <a:buAutoNum type="arabicPeriod"/>
            </a:pPr>
            <a:r>
              <a:rPr lang="en-US" dirty="0" smtClean="0"/>
              <a:t>ID No:</a:t>
            </a:r>
          </a:p>
          <a:p>
            <a:pPr marL="457200" indent="-457200" algn="l" eaLnBrk="1" hangingPunct="1">
              <a:buFont typeface="+mj-lt"/>
              <a:buAutoNum type="arabicPeriod"/>
            </a:pPr>
            <a:r>
              <a:rPr lang="en-US" dirty="0" smtClean="0"/>
              <a:t>Discipline- MSc/</a:t>
            </a:r>
            <a:r>
              <a:rPr lang="en-US" dirty="0" err="1" smtClean="0"/>
              <a:t>BTech</a:t>
            </a:r>
            <a:r>
              <a:rPr lang="en-US" dirty="0" smtClean="0"/>
              <a:t> - Math/Civil/Pharma/</a:t>
            </a:r>
          </a:p>
          <a:p>
            <a:pPr marL="457200" indent="-457200" algn="l" eaLnBrk="1" hangingPunct="1">
              <a:buFont typeface="+mj-lt"/>
              <a:buAutoNum type="arabicPeriod"/>
            </a:pPr>
            <a:r>
              <a:rPr lang="en-US" dirty="0" smtClean="0"/>
              <a:t>Station- </a:t>
            </a:r>
            <a:r>
              <a:rPr lang="en-US" dirty="0" smtClean="0"/>
              <a:t>Company: </a:t>
            </a:r>
            <a:r>
              <a:rPr lang="en-US" dirty="0" smtClean="0"/>
              <a:t>KPMG/</a:t>
            </a:r>
            <a:r>
              <a:rPr lang="en-US" dirty="0" err="1" smtClean="0"/>
              <a:t>Genpact</a:t>
            </a:r>
            <a:r>
              <a:rPr lang="en-US" dirty="0" smtClean="0"/>
              <a:t>/</a:t>
            </a:r>
            <a:endParaRPr lang="en-US" dirty="0" smtClean="0"/>
          </a:p>
          <a:p>
            <a:pPr marL="457200" indent="-457200" algn="l" eaLnBrk="1" hangingPunct="1">
              <a:buFont typeface="+mj-lt"/>
              <a:buAutoNum type="arabicPeriod"/>
            </a:pPr>
            <a:r>
              <a:rPr lang="en-US" dirty="0" smtClean="0"/>
              <a:t>Station-City:  Mumbai/Delhi/</a:t>
            </a:r>
          </a:p>
          <a:p>
            <a:pPr marL="457200" indent="-457200" algn="l" eaLnBrk="1" hangingPunct="1">
              <a:buFont typeface="+mj-lt"/>
              <a:buAutoNum type="arabicPeriod"/>
            </a:pPr>
            <a:r>
              <a:rPr lang="en-US" dirty="0" smtClean="0"/>
              <a:t>Organization Mentor: Mr</a:t>
            </a:r>
            <a:r>
              <a:rPr lang="en-US" dirty="0"/>
              <a:t>.</a:t>
            </a:r>
            <a:r>
              <a:rPr lang="en-US" dirty="0" smtClean="0"/>
              <a:t> ABC, GM-Operations</a:t>
            </a:r>
          </a:p>
          <a:p>
            <a:pPr marL="457200" indent="-457200" algn="l" eaLnBrk="1" hangingPunct="1">
              <a:buFont typeface="+mj-lt"/>
              <a:buAutoNum type="arabicPeriod"/>
            </a:pPr>
            <a:r>
              <a:rPr lang="en-US" dirty="0" smtClean="0"/>
              <a:t>PS Faculty:  Prof Sandeep Kayastha</a:t>
            </a:r>
          </a:p>
          <a:p>
            <a:pPr marL="457200" indent="-457200" algn="l" eaLnBrk="1" hangingPunct="1">
              <a:buFont typeface="+mj-lt"/>
              <a:buAutoNum type="arabicPeriod"/>
            </a:pPr>
            <a:r>
              <a:rPr lang="en-US" dirty="0" smtClean="0"/>
              <a:t>Local Faculty: </a:t>
            </a:r>
            <a:r>
              <a:rPr lang="en-US" dirty="0" err="1" smtClean="0"/>
              <a:t>Ms</a:t>
            </a:r>
            <a:r>
              <a:rPr lang="en-US" dirty="0" smtClean="0"/>
              <a:t> Uma/</a:t>
            </a:r>
            <a:r>
              <a:rPr lang="en-US" dirty="0" err="1" smtClean="0"/>
              <a:t>Ms</a:t>
            </a:r>
            <a:r>
              <a:rPr lang="en-US" dirty="0" smtClean="0"/>
              <a:t> </a:t>
            </a:r>
            <a:r>
              <a:rPr lang="en-US" dirty="0" smtClean="0"/>
              <a:t>Shailaja/</a:t>
            </a:r>
            <a:endParaRPr lang="en-US" dirty="0" smtClean="0"/>
          </a:p>
          <a:p>
            <a:pPr marL="457200" indent="-457200" algn="l" eaLnBrk="1" hangingPunct="1">
              <a:buFont typeface="+mj-lt"/>
              <a:buAutoNum type="arabicPeriod"/>
            </a:pPr>
            <a:r>
              <a:rPr lang="en-US" dirty="0" smtClean="0"/>
              <a:t>Date of presentation: </a:t>
            </a:r>
            <a:r>
              <a:rPr lang="en-US" dirty="0" smtClean="0"/>
              <a:t>13/14 June 2016, Time: 1/2/ pm</a:t>
            </a:r>
            <a:endParaRPr lang="en-US" dirty="0" smtClean="0"/>
          </a:p>
          <a:p>
            <a:pPr marL="457200" indent="-457200" algn="l" eaLnBrk="1" hangingPunct="1">
              <a:buFont typeface="+mj-lt"/>
              <a:buAutoNum type="arabicPeriod"/>
            </a:pPr>
            <a:r>
              <a:rPr lang="en-US" dirty="0" smtClean="0"/>
              <a:t>Location of presentation: </a:t>
            </a:r>
            <a:r>
              <a:rPr lang="en-US" dirty="0" err="1" smtClean="0"/>
              <a:t>Genpact</a:t>
            </a:r>
            <a:r>
              <a:rPr lang="en-US" dirty="0" smtClean="0"/>
              <a:t> Office in Whitefield, Bangalore/Gurgaon</a:t>
            </a:r>
          </a:p>
          <a:p>
            <a:pPr algn="l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Definition &amp; </a:t>
            </a:r>
            <a:r>
              <a:rPr lang="en-US" dirty="0" smtClean="0"/>
              <a:t>Objectives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Background and </a:t>
            </a:r>
            <a:r>
              <a:rPr lang="en-US" dirty="0" smtClean="0"/>
              <a:t>Significance</a:t>
            </a:r>
            <a:endParaRPr lang="en-US" dirty="0" smtClean="0"/>
          </a:p>
        </p:txBody>
      </p:sp>
      <p:sp>
        <p:nvSpPr>
          <p:cNvPr id="409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Methodology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Analysis, Results and </a:t>
            </a:r>
            <a:r>
              <a:rPr lang="en-US" dirty="0"/>
              <a:t>D</a:t>
            </a:r>
            <a:r>
              <a:rPr lang="en-US" dirty="0" smtClean="0"/>
              <a:t>iscussion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tx1"/>
                </a:solidFill>
              </a:rPr>
              <a:t>Summary and Conclusion</a:t>
            </a:r>
          </a:p>
        </p:txBody>
      </p:sp>
      <p:sp>
        <p:nvSpPr>
          <p:cNvPr id="819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 to the organization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N" dirty="0" smtClean="0"/>
          </a:p>
          <a:p>
            <a:r>
              <a:rPr lang="en-IN" dirty="0" smtClean="0"/>
              <a:t>Try to quantify </a:t>
            </a:r>
          </a:p>
          <a:p>
            <a:r>
              <a:rPr lang="en-IN" dirty="0" smtClean="0"/>
              <a:t>Quantum of work done</a:t>
            </a:r>
          </a:p>
          <a:p>
            <a:pPr lvl="1"/>
            <a:r>
              <a:rPr lang="en-IN" dirty="0" smtClean="0"/>
              <a:t>Number of installations done= a</a:t>
            </a:r>
          </a:p>
          <a:p>
            <a:pPr lvl="1"/>
            <a:r>
              <a:rPr lang="en-IN" dirty="0" smtClean="0"/>
              <a:t>Number of presentations made=a</a:t>
            </a:r>
          </a:p>
          <a:p>
            <a:pPr lvl="1"/>
            <a:r>
              <a:rPr lang="en-IN" dirty="0" smtClean="0"/>
              <a:t>Number of software developed= a</a:t>
            </a:r>
          </a:p>
          <a:p>
            <a:pPr lvl="1"/>
            <a:r>
              <a:rPr lang="en-IN" dirty="0" smtClean="0"/>
              <a:t>No of reports made= a</a:t>
            </a:r>
          </a:p>
          <a:p>
            <a:r>
              <a:rPr lang="en-IN" dirty="0" smtClean="0"/>
              <a:t>Benefit to the Organization</a:t>
            </a:r>
          </a:p>
          <a:p>
            <a:pPr lvl="1"/>
            <a:r>
              <a:rPr lang="en-IN" dirty="0" smtClean="0"/>
              <a:t>Cycle time reduced from a to b</a:t>
            </a:r>
          </a:p>
          <a:p>
            <a:pPr lvl="1"/>
            <a:r>
              <a:rPr lang="en-IN" dirty="0" smtClean="0"/>
              <a:t>Cost reduced from a to b</a:t>
            </a:r>
          </a:p>
          <a:p>
            <a:pPr lvl="1"/>
            <a:r>
              <a:rPr lang="en-IN" dirty="0" smtClean="0"/>
              <a:t>Infrastructure requirement reduced from a to b</a:t>
            </a:r>
          </a:p>
          <a:p>
            <a:pPr lvl="1"/>
            <a:r>
              <a:rPr lang="en-IN" dirty="0" smtClean="0"/>
              <a:t>Sales increased from a to 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6686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 to the Student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Domain knowledge acquired</a:t>
            </a:r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en-IN" dirty="0"/>
              <a:t>Balance Sheet analysis/IPR/Marketing of </a:t>
            </a:r>
            <a:r>
              <a:rPr lang="en-IN" dirty="0" err="1"/>
              <a:t>HiTech</a:t>
            </a:r>
            <a:r>
              <a:rPr lang="en-IN" dirty="0"/>
              <a:t> </a:t>
            </a:r>
            <a:r>
              <a:rPr lang="en-IN" dirty="0" smtClean="0"/>
              <a:t>products etc.</a:t>
            </a:r>
            <a:endParaRPr lang="en-IN" dirty="0"/>
          </a:p>
          <a:p>
            <a:r>
              <a:rPr lang="en-IN" dirty="0" smtClean="0"/>
              <a:t>Skills acquired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Computer/Excel/Process Analysis/Trading/Financial </a:t>
            </a:r>
            <a:r>
              <a:rPr lang="en-IN" dirty="0" smtClean="0"/>
              <a:t>Research etc.</a:t>
            </a:r>
            <a:endParaRPr lang="en-IN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Soft </a:t>
            </a:r>
            <a:r>
              <a:rPr lang="en-IN" dirty="0" smtClean="0"/>
              <a:t>Skills- Written communication/ making professional presentations/ negotiation skills etc.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0314528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139</Words>
  <Application>Microsoft Office PowerPoint</Application>
  <PresentationFormat>On-screen Show (4:3)</PresentationFormat>
  <Paragraphs>57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Retrospect</vt:lpstr>
      <vt:lpstr>Self declaration by the student</vt:lpstr>
      <vt:lpstr> Project title  </vt:lpstr>
      <vt:lpstr>Problem Definition &amp; Objectives</vt:lpstr>
      <vt:lpstr>Background and Significance</vt:lpstr>
      <vt:lpstr>Methodology</vt:lpstr>
      <vt:lpstr>Analysis, Results and Discussion</vt:lpstr>
      <vt:lpstr>Summary and Conclusion</vt:lpstr>
      <vt:lpstr>Benefits to the organization</vt:lpstr>
      <vt:lpstr>Benefit to the Student</vt:lpstr>
      <vt:lpstr>Tips</vt:lpstr>
    </vt:vector>
  </TitlesOfParts>
  <Company>AMTech Co.,Ltd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 (Objective:  of the project if the title is not giving the objective clearly)</dc:title>
  <dc:creator>AMT</dc:creator>
  <cp:lastModifiedBy>sandeep kayastha</cp:lastModifiedBy>
  <cp:revision>17</cp:revision>
  <dcterms:created xsi:type="dcterms:W3CDTF">2011-06-03T05:34:18Z</dcterms:created>
  <dcterms:modified xsi:type="dcterms:W3CDTF">2016-05-31T00:29:51Z</dcterms:modified>
</cp:coreProperties>
</file>