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4" r:id="rId7"/>
    <p:sldId id="266" r:id="rId8"/>
    <p:sldId id="268" r:id="rId9"/>
    <p:sldId id="270" r:id="rId10"/>
    <p:sldId id="265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02.06.2022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 Проблема заключается в отсутствии распространенных функций в одном приложении, что приводит к использованию нескольких программ. Основными потребителями являются компании.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программное обеспечение резервного копирования, позволяющее восстановить данные.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ыделить оптимальные способы резервного копирования, а также выбрать место хранения резервных копий и способ их переноса.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проектировать централизованное автоматизированное управление процедурами резервного копирования, хранения и восстановления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функции резервного копирования, синхронизации и восстановления данных.</a:t>
            </a: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0DCCD-66BC-42D3-B16B-BB22CFDB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86CFC-33CD-427A-877F-F597A807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Пусть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- количество зарезервированных файлов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Mi </a:t>
            </a:r>
            <a:r>
              <a:rPr lang="ru-RU" dirty="0">
                <a:solidFill>
                  <a:schemeClr val="tx1"/>
                </a:solidFill>
              </a:rPr>
              <a:t>– план хранения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ru-RU" dirty="0">
                <a:solidFill>
                  <a:schemeClr val="tx1"/>
                </a:solidFill>
              </a:rPr>
              <a:t> файла из множества 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P: P1,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P2, … -</a:t>
            </a:r>
            <a:r>
              <a:rPr lang="ru-RU" dirty="0">
                <a:solidFill>
                  <a:schemeClr val="tx1"/>
                </a:solidFill>
              </a:rPr>
              <a:t> массив параметров резервирования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R: M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 P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Результат: подмножество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из множества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ru-RU" dirty="0">
                <a:solidFill>
                  <a:schemeClr val="tx1"/>
                </a:solidFill>
              </a:rPr>
              <a:t> такое, что элементы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удовлетворяют массиву параметров </a:t>
            </a:r>
            <a:r>
              <a:rPr lang="en-US" dirty="0">
                <a:solidFill>
                  <a:schemeClr val="tx1"/>
                </a:solidFill>
              </a:rPr>
              <a:t>P.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DD45AC4-50A6-4181-989D-23D9CDA74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16" y="1736724"/>
            <a:ext cx="6828368" cy="5121276"/>
          </a:xfrm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управления задач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AF6CE1-8EC8-4A2D-B708-CEDA29D4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034260"/>
            <a:ext cx="4448175" cy="321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F5564-57F8-46C7-91A6-32CBDEE7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53" y="2034260"/>
            <a:ext cx="5133975" cy="14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 и восстановления данных по дате.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DE40-3E42-4700-94A0-C829E7F9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FC8F1-242C-48EE-8761-D38D9F19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прохождения преддипломной практики были решены задачи: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Разработано программное обеспечение, реализующее функции резервного копирования, и восстановления данных.</a:t>
            </a:r>
          </a:p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проектировано централизованное автоматизированное управление процедурами резервного копирования, хранения и восстановления данных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88703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036433BA647C45BC820CDF521EB9AC" ma:contentTypeVersion="9" ma:contentTypeDescription="Создание документа." ma:contentTypeScope="" ma:versionID="0e5378859d862978e035324e43ade721">
  <xsd:schema xmlns:xsd="http://www.w3.org/2001/XMLSchema" xmlns:xs="http://www.w3.org/2001/XMLSchema" xmlns:p="http://schemas.microsoft.com/office/2006/metadata/properties" xmlns:ns2="e321d5d8-ea79-449e-b247-0b47f28be14d" xmlns:ns3="1be30915-cae2-4f5a-be58-85f2687e9d09" targetNamespace="http://schemas.microsoft.com/office/2006/metadata/properties" ma:root="true" ma:fieldsID="987dd8c73a2d464986db691e7a2d2e2c" ns2:_="" ns3:_="">
    <xsd:import namespace="e321d5d8-ea79-449e-b247-0b47f28be14d"/>
    <xsd:import namespace="1be30915-cae2-4f5a-be58-85f2687e9d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d5d8-ea79-449e-b247-0b47f28be1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30915-cae2-4f5a-be58-85f2687e9d0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ee5713-0193-48c5-b09b-d69f2fe85b0a}" ma:internalName="TaxCatchAll" ma:showField="CatchAllData" ma:web="1be30915-cae2-4f5a-be58-85f2687e9d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21d5d8-ea79-449e-b247-0b47f28be14d" xsi:nil="true"/>
    <lcf76f155ced4ddcb4097134ff3c332f xmlns="e321d5d8-ea79-449e-b247-0b47f28be14d">
      <Terms xmlns="http://schemas.microsoft.com/office/infopath/2007/PartnerControls"/>
    </lcf76f155ced4ddcb4097134ff3c332f>
    <TaxCatchAll xmlns="1be30915-cae2-4f5a-be58-85f2687e9d09" xsi:nil="true"/>
  </documentManagement>
</p:properties>
</file>

<file path=customXml/itemProps1.xml><?xml version="1.0" encoding="utf-8"?>
<ds:datastoreItem xmlns:ds="http://schemas.openxmlformats.org/officeDocument/2006/customXml" ds:itemID="{7A64CB76-D6EE-416E-960D-35D5D54862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473910-98F0-4B69-BB4E-9796FEE06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1d5d8-ea79-449e-b247-0b47f28be14d"/>
    <ds:schemaRef ds:uri="1be30915-cae2-4f5a-be58-85f2687e9d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2835F-5331-4FD8-B283-4D1979695EAB}">
  <ds:schemaRefs>
    <ds:schemaRef ds:uri="http://schemas.microsoft.com/office/2006/metadata/properties"/>
    <ds:schemaRef ds:uri="http://schemas.microsoft.com/office/infopath/2007/PartnerControls"/>
    <ds:schemaRef ds:uri="e321d5d8-ea79-449e-b247-0b47f28be14d"/>
    <ds:schemaRef ds:uri="1be30915-cae2-4f5a-be58-85f2687e9d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785</TotalTime>
  <Words>268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Интерфейс управления задач</vt:lpstr>
      <vt:lpstr>Возможности программы:</vt:lpstr>
      <vt:lpstr>Используемые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Поляков Игорь Андреевич</cp:lastModifiedBy>
  <cp:revision>47</cp:revision>
  <dcterms:created xsi:type="dcterms:W3CDTF">2021-11-25T18:33:54Z</dcterms:created>
  <dcterms:modified xsi:type="dcterms:W3CDTF">2022-06-02T09:26:28Z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0x01010006036433BA647C45BC820CDF521EB9AC</vt:lpwstr>
  </property>
</Properties>
</file>