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86" d="100"/>
          <a:sy n="86" d="100"/>
        </p:scale>
        <p:origin x="-84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Estructura de datos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Presentado por : Daniel </a:t>
            </a:r>
            <a:r>
              <a:rPr lang="es-ES" dirty="0"/>
              <a:t>F</a:t>
            </a:r>
            <a:r>
              <a:rPr lang="es-ES" dirty="0" smtClean="0"/>
              <a:t>ontalvo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3" y="312235"/>
            <a:ext cx="4833210" cy="6367346"/>
          </a:xfrm>
        </p:spPr>
      </p:pic>
    </p:spTree>
    <p:extLst>
      <p:ext uri="{BB962C8B-B14F-4D97-AF65-F5344CB8AC3E}">
        <p14:creationId xmlns:p14="http://schemas.microsoft.com/office/powerpoint/2010/main" val="19730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if en C#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471" r="8151" b="23953"/>
          <a:stretch/>
        </p:blipFill>
        <p:spPr>
          <a:xfrm>
            <a:off x="2592925" y="1628077"/>
            <a:ext cx="5106573" cy="29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if en java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04" r="6159" b="19377"/>
          <a:stretch/>
        </p:blipFill>
        <p:spPr>
          <a:xfrm>
            <a:off x="2592925" y="1750741"/>
            <a:ext cx="5598277" cy="335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7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if en JavaScript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1" t="5588" r="1613" b="17458"/>
          <a:stretch/>
        </p:blipFill>
        <p:spPr>
          <a:xfrm>
            <a:off x="2592925" y="1728438"/>
            <a:ext cx="5728014" cy="336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if en </a:t>
            </a:r>
            <a:r>
              <a:rPr lang="es-ES" dirty="0" err="1" smtClean="0"/>
              <a:t>phyton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5509" r="1169" b="23066"/>
          <a:stretch/>
        </p:blipFill>
        <p:spPr>
          <a:xfrm>
            <a:off x="2592924" y="1817649"/>
            <a:ext cx="5822261" cy="31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7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if en </a:t>
            </a:r>
            <a:r>
              <a:rPr lang="es-ES" dirty="0" err="1" smtClean="0"/>
              <a:t>php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215" r="4269" b="9195"/>
          <a:stretch/>
        </p:blipFill>
        <p:spPr>
          <a:xfrm>
            <a:off x="2592925" y="1905000"/>
            <a:ext cx="4822636" cy="32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1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</TotalTime>
  <Words>29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Espiral</vt:lpstr>
      <vt:lpstr>Estructura de datos</vt:lpstr>
      <vt:lpstr>Presentación de PowerPoint</vt:lpstr>
      <vt:lpstr>Estructura if en C#</vt:lpstr>
      <vt:lpstr>Estructura if en java</vt:lpstr>
      <vt:lpstr>Estructura if en JavaScript</vt:lpstr>
      <vt:lpstr>Estructura if en phyton</vt:lpstr>
      <vt:lpstr>Estructura if en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Fontalvo Matiz</dc:creator>
  <cp:lastModifiedBy>Fontalvo Matiz</cp:lastModifiedBy>
  <cp:revision>4</cp:revision>
  <dcterms:created xsi:type="dcterms:W3CDTF">2024-08-23T19:14:03Z</dcterms:created>
  <dcterms:modified xsi:type="dcterms:W3CDTF">2024-08-23T20:10:33Z</dcterms:modified>
</cp:coreProperties>
</file>