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57" r:id="rId5"/>
    <p:sldId id="258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22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065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레시피코리아 Medium"/>
                <a:ea typeface="레시피코리아 Medium"/>
              </a:rPr>
              <a:t>Hollow Knight </a:t>
            </a:r>
            <a:r>
              <a:rPr lang="ko-KR" altLang="en-US">
                <a:latin typeface="레시피코리아 Medium"/>
                <a:ea typeface="레시피코리아 Medium"/>
              </a:rPr>
              <a:t>모작</a:t>
            </a:r>
            <a:endParaRPr lang="ko-KR" altLang="en-US">
              <a:latin typeface="레시피코리아 Medium"/>
              <a:ea typeface="레시피코리아 Mediu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12롯데마트드림Medium"/>
                <a:ea typeface="12롯데마트드림Medium"/>
              </a:rPr>
              <a:t>2023182030 </a:t>
            </a:r>
            <a:r>
              <a:rPr lang="ko-KR" altLang="en-US">
                <a:solidFill>
                  <a:schemeClr val="tx1"/>
                </a:solidFill>
                <a:latin typeface="12롯데마트드림Medium"/>
                <a:ea typeface="12롯데마트드림Medium"/>
              </a:rPr>
              <a:t>이대성</a:t>
            </a:r>
            <a:endParaRPr lang="ko-KR" altLang="en-US">
              <a:solidFill>
                <a:schemeClr val="tx1"/>
              </a:solidFill>
              <a:latin typeface="12롯데마트드림Medium"/>
              <a:ea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2184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12롯데마트드림Bold"/>
                <a:ea typeface="12롯데마트드림Bold"/>
              </a:rPr>
              <a:t>목차</a:t>
            </a:r>
            <a:endParaRPr lang="ko-KR" altLang="en-US">
              <a:latin typeface="12롯데마트드림Bold"/>
              <a:ea typeface="12롯데마트드림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>
                <a:latin typeface="12롯데마트드림Medium"/>
                <a:ea typeface="12롯데마트드림Medium"/>
              </a:rPr>
              <a:t>1.</a:t>
            </a:r>
            <a:r>
              <a:rPr lang="ko-KR" altLang="en-US">
                <a:latin typeface="12롯데마트드림Medium"/>
                <a:ea typeface="12롯데마트드림Medium"/>
              </a:rPr>
              <a:t> 게임 소개</a:t>
            </a:r>
            <a:endParaRPr lang="ko-KR" altLang="en-US">
              <a:latin typeface="12롯데마트드림Medium"/>
              <a:ea typeface="12롯데마트드림Medium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12롯데마트드림Medium"/>
                <a:ea typeface="12롯데마트드림Medium"/>
              </a:rPr>
              <a:t>2.</a:t>
            </a:r>
            <a:r>
              <a:rPr lang="ko-KR" altLang="en-US">
                <a:latin typeface="12롯데마트드림Medium"/>
                <a:ea typeface="12롯데마트드림Medium"/>
              </a:rPr>
              <a:t> 게임 흐름</a:t>
            </a:r>
            <a:endParaRPr lang="ko-KR" altLang="en-US">
              <a:latin typeface="12롯데마트드림Medium"/>
              <a:ea typeface="12롯데마트드림Medium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12롯데마트드림Medium"/>
                <a:ea typeface="12롯데마트드림Medium"/>
              </a:rPr>
              <a:t>3.</a:t>
            </a:r>
            <a:r>
              <a:rPr lang="ko-KR" altLang="en-US">
                <a:latin typeface="12롯데마트드림Medium"/>
                <a:ea typeface="12롯데마트드림Medium"/>
              </a:rPr>
              <a:t> 개발 일정</a:t>
            </a:r>
            <a:endParaRPr lang="ko-KR" altLang="en-US">
              <a:latin typeface="12롯데마트드림Medium"/>
              <a:ea typeface="12롯데마트드림Medium"/>
            </a:endParaRPr>
          </a:p>
          <a:p>
            <a:pPr marL="0" indent="0">
              <a:buNone/>
              <a:defRPr/>
            </a:pPr>
            <a:endParaRPr lang="ko-KR" altLang="en-US">
              <a:latin typeface="12롯데마트드림Medium"/>
              <a:ea typeface="12롯데마트드림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98532" y="1421262"/>
            <a:ext cx="7007175" cy="4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4778" y="274638"/>
            <a:ext cx="10972798" cy="1143000"/>
          </a:xfrm>
        </p:spPr>
        <p:txBody>
          <a:bodyPr/>
          <a:p>
            <a:pPr>
              <a:defRPr/>
            </a:pPr>
            <a:r>
              <a:rPr lang="ko-KR" altLang="en-US"/>
              <a:t>게임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749859" cy="4525963"/>
          </a:xfrm>
        </p:spPr>
        <p:txBody>
          <a:bodyPr vert="horz" wrap="square" lIns="91440" tIns="45720" rIns="91440" bIns="45720" anchor="t">
            <a:normAutofit fontScale="85000" lnSpcReduction="20000"/>
          </a:bodyPr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12롯데마트드림Medium"/>
                <a:ea typeface="12롯데마트드림Medium"/>
              </a:rPr>
              <a:t>게임 컨셉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기존에 존재하는 할로우 나이트라는 게임을 메인으로 원래의 할로우 나이트는 메트로베니아 형식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다만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할로우 나이트의 보스전 부분만 가져와 스테이지화 시켜서 만들 예정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12롯데마트드림Medium"/>
                <a:ea typeface="12롯데마트드림Medium"/>
              </a:rPr>
              <a:t>게임 재미 요소</a:t>
            </a:r>
            <a:endParaRPr lang="ko-KR" altLang="en-US" sz="25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다양한 스프라이트를 이용한 보스의 다양한 패턴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보스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플레이어 공격시 화려한 이펙트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사운드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6106" y="1437979"/>
            <a:ext cx="4849644" cy="253666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6106" y="3974644"/>
            <a:ext cx="4849644" cy="27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게임 흐름</a:t>
            </a:r>
            <a:r>
              <a:rPr lang="en-US" altLang="ko-KR"/>
              <a:t>(</a:t>
            </a:r>
            <a:r>
              <a:rPr lang="ko-KR" altLang="en-US"/>
              <a:t>튜토리얼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146335" cy="4525963"/>
          </a:xfrm>
        </p:spPr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ko-KR" altLang="en-US" sz="2000" kern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처음 시작하면 아무 것도 빈 공간에서 시작하면 맵 오른쪽으로 이동하면서 기본적인 조작과 스킬들을 익힐 수 있는 튜토리얼을 진행한다</a:t>
            </a:r>
            <a:endParaRPr lang="ko-KR" altLang="en-US" sz="2000">
              <a:latin typeface="12롯데마트드림Medium"/>
              <a:ea typeface="12롯데마트드림Medium"/>
            </a:endParaRPr>
          </a:p>
          <a:p>
            <a:pPr marL="0" indent="0">
              <a:buNone/>
              <a:defRPr/>
            </a:pPr>
            <a:endParaRPr lang="ko-KR" altLang="en-US" sz="2000">
              <a:latin typeface="12롯데마트드림Medium"/>
              <a:ea typeface="12롯데마트드림Mediu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548425"/>
            <a:ext cx="4582645" cy="257773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5934" y="3548425"/>
            <a:ext cx="4616383" cy="258566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860414" y="6311851"/>
            <a:ext cx="1555251" cy="3640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12롯데마트드림Medium"/>
                <a:ea typeface="12롯데마트드림Medium"/>
              </a:rPr>
              <a:t>처음 시작 화면</a:t>
            </a:r>
            <a:endParaRPr lang="ko-KR" altLang="en-US">
              <a:latin typeface="12롯데마트드림Medium"/>
              <a:ea typeface="12롯데마트드림Medium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433185" y="6311851"/>
            <a:ext cx="3240405" cy="3640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2롯데마트드림Medium"/>
                <a:ea typeface="12롯데마트드림Medium"/>
              </a:rPr>
              <a:t>조작키를 알려주는 튜토리얼 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12롯데마트드림Medium"/>
              <a:ea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768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12롯데마트드림Bold"/>
                <a:ea typeface="12롯데마트드림Bold"/>
              </a:rPr>
              <a:t>게임 흐름</a:t>
            </a:r>
            <a:r>
              <a:rPr lang="en-US" altLang="ko-KR">
                <a:latin typeface="12롯데마트드림Bold"/>
                <a:ea typeface="12롯데마트드림Bold"/>
              </a:rPr>
              <a:t>(</a:t>
            </a:r>
            <a:r>
              <a:rPr lang="ko-KR" altLang="en-US">
                <a:latin typeface="12롯데마트드림Bold"/>
                <a:ea typeface="12롯데마트드림Bold"/>
              </a:rPr>
              <a:t>보스 스테이지</a:t>
            </a:r>
            <a:r>
              <a:rPr lang="en-US" altLang="ko-KR">
                <a:latin typeface="12롯데마트드림Bold"/>
                <a:ea typeface="12롯데마트드림Bold"/>
              </a:rPr>
              <a:t>)</a:t>
            </a:r>
            <a:endParaRPr lang="en-US" altLang="ko-KR">
              <a:latin typeface="12롯데마트드림Bold"/>
              <a:ea typeface="12롯데마트드림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369261" cy="4525963"/>
          </a:xfrm>
        </p:spPr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처음에는 간단한 패턴을 가진 보스들 부터 차례대로 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스테이지가 있으며 스테이지를 클리어 하면 새로운 기술을 배우고 다음 스테이지로 넘어갈 수 있게 된다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2781" y="3429000"/>
            <a:ext cx="4205589" cy="277952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162" y="3706004"/>
            <a:ext cx="4765080" cy="242015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165293" y="6337165"/>
            <a:ext cx="1872818" cy="3665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여러가지 스킬들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298357" y="6339455"/>
            <a:ext cx="2834438" cy="364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스테이지마다 다른 보스들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2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게임 흐름</a:t>
            </a:r>
            <a:r>
              <a:rPr lang="en-US" altLang="ko-KR"/>
              <a:t>(</a:t>
            </a:r>
            <a:r>
              <a:rPr lang="ko-KR" altLang="en-US"/>
              <a:t>엔딩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4761283" cy="4525963"/>
          </a:xfrm>
        </p:spPr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마지막 스테이지를 클리어 할 시 엔딩 연출과 함께 끝나고 메인화면으로 돌아온다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8328" y="2612260"/>
            <a:ext cx="5785931" cy="29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게임 개발 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게임 리소스 검색 및 모으기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주인공 간단한 이동 애니메이션 구현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게임 시작 화면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튜토리얼 단계와 점프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공격 등의 애니메이션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메인 캐릭터 스킬과 이동기 이펙트 구현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보스 스테이지 장애물 등 간단 구현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4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보스 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스테이지 구현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보스의 이동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공격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스킬 이펙트 추가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)</a:t>
            </a:r>
            <a:endParaRPr lang="en-US" altLang="ko-KR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5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보스 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스테이지 구현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동일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)</a:t>
            </a:r>
            <a:endParaRPr lang="en-US" altLang="ko-KR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6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보스 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스테이지 구현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동일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)</a:t>
            </a:r>
            <a:endParaRPr lang="en-US" altLang="ko-KR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7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엔딩 장면 및 보스마다 부족한 이펙트 추가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8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주차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버그 수정 및 공격</a:t>
            </a:r>
            <a:r>
              <a:rPr lang="en-US" altLang="ko-KR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12롯데마트드림Medium"/>
                <a:ea typeface="12롯데마트드림Medium"/>
              </a:rPr>
              <a:t> 이동 이펙트 검토</a:t>
            </a:r>
            <a:endParaRPr lang="ko-KR" altLang="en-US" sz="2000">
              <a:solidFill>
                <a:schemeClr val="tx1"/>
              </a:solidFill>
              <a:latin typeface="12롯데마트드림Medium"/>
              <a:ea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8434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>화면 슬라이드 쇼(4:3)</ep:PresentationFormat>
  <ep:Paragraphs>36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Hollow Knight 모작</vt:lpstr>
      <vt:lpstr>목차</vt:lpstr>
      <vt:lpstr>게임 소개</vt:lpstr>
      <vt:lpstr>게임 흐름(튜토리얼)</vt:lpstr>
      <vt:lpstr>게임 흐름(보스 스테이지)</vt:lpstr>
      <vt:lpstr>게임 흐름(엔딩)</vt:lpstr>
      <vt:lpstr>게임 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2024-10-13T05:29:31.649</dcterms:created>
  <dc:creator>Administrator</dc:creator>
  <cp:lastModifiedBy>Administrator</cp:lastModifiedBy>
  <dcterms:modified xsi:type="dcterms:W3CDTF">2024-10-13T14:59:13.486</dcterms:modified>
  <cp:revision>10</cp:revision>
  <dc:title>게임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