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9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70" y="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5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9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0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2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66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그린, 패턴, 다채로움, 예술이(가) 표시된 사진&#10;&#10;자동 생성된 설명">
            <a:extLst>
              <a:ext uri="{FF2B5EF4-FFF2-40B4-BE49-F238E27FC236}">
                <a16:creationId xmlns:a16="http://schemas.microsoft.com/office/drawing/2014/main" id="{B15032B0-2B3B-7E16-626B-B9055A40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rcRect t="4917" b="138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4A1E14-B5C6-0521-5D31-F15BB72C5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 그래픽스</a:t>
            </a:r>
            <a:br>
              <a:rPr lang="en-US" altLang="ko-KR" dirty="0"/>
            </a:br>
            <a:r>
              <a:rPr lang="ko-KR" altLang="en-US" dirty="0"/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511C6F-F379-A224-31A0-44DA7484C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400"/>
              <a:t>2023182030 </a:t>
            </a:r>
            <a:r>
              <a:rPr lang="ko-KR" altLang="en-US" sz="1400"/>
              <a:t>이대성</a:t>
            </a:r>
            <a:endParaRPr lang="en-US" altLang="ko-KR" sz="1400"/>
          </a:p>
          <a:p>
            <a:pPr>
              <a:lnSpc>
                <a:spcPct val="90000"/>
              </a:lnSpc>
            </a:pPr>
            <a:r>
              <a:rPr lang="en-US" altLang="ko-KR" sz="1400"/>
              <a:t>2023182001 </a:t>
            </a:r>
            <a:r>
              <a:rPr lang="ko-KR" altLang="en-US" sz="1400"/>
              <a:t>경성준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4AEAD-86D7-8FF8-6DA9-F1B9875B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altLang="ko-KR"/>
              <a:t>Stack ball</a:t>
            </a:r>
            <a:endParaRPr lang="ko-KR" altLang="en-US"/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85FEB14A-CA74-1129-655A-5A7ED6CF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56" y="2369489"/>
            <a:ext cx="2557137" cy="340951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1F105-A608-FAF5-E8C5-D02B595A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61" y="2369472"/>
            <a:ext cx="1912093" cy="3409516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8909E-107F-29DA-01B0-3286E76B9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r>
              <a:rPr lang="en-US" altLang="ko-KR" kern="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Stack Ball </a:t>
            </a:r>
            <a:r>
              <a:rPr lang="ko-KR" altLang="en-US" kern="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게임은 간단하면서도 중독성 있는 아케이드 게임으로</a:t>
            </a:r>
            <a:r>
              <a:rPr lang="en-US" altLang="ko-KR" kern="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플레이어는 공을 떨어뜨리면서 장애물을 부수고 아래로 내려가도록 하는 게임</a:t>
            </a:r>
            <a:endParaRPr lang="ko-KR" altLang="en-US" kern="0" spc="0"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943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3C62-5336-7315-92E0-82E0B911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000" b="1">
                <a:latin typeface="G마켓 산스 TTF Medium"/>
                <a:ea typeface="G마켓 산스 TTF Medium"/>
              </a:rPr>
              <a:t>stack ball </a:t>
            </a:r>
            <a:r>
              <a:rPr lang="ko-KR" altLang="en-US" sz="2000" b="1">
                <a:latin typeface="G마켓 산스 TTF Medium"/>
                <a:ea typeface="G마켓 산스 TTF Medium"/>
              </a:rPr>
              <a:t>무한모드</a:t>
            </a:r>
            <a:endParaRPr lang="ko-KR" altLang="en-US" sz="1500">
              <a:latin typeface="G마켓 산스 TTF Medium"/>
              <a:ea typeface="G마켓 산스 TTF Medium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500" b="1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(1)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끝이 없는 플랫폼 스택</a:t>
            </a:r>
            <a:r>
              <a:rPr xmlns:mc="http://schemas.openxmlformats.org/markup-compatibility/2006" xmlns:hp="http://schemas.haansoft.com/office/presentation/8.0" lang="EN-US" sz="1500" b="1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lang="EN-US" sz="1500" b="0" i="0" u="none" strike="noStrike" mc:Ignorable="hp" hp:hslEmbossed="0">
              <a:solidFill>
                <a:srgbClr val="000000"/>
              </a:solidFill>
              <a:latin typeface="G마켓 산스 TTF Medium"/>
              <a:ea typeface="G마켓 산스 TTF Medium"/>
              <a:cs typeface="맑은 고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공과 충돌해 플랫폼이 부서지면 아래서부터 새로운 플랫폼이 계속해서 생겨남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<a:solidFill>
                <a:srgbClr val="000000"/>
              </a:solidFill>
              <a:latin typeface="G마켓 산스 TTF Medium"/>
              <a:ea typeface="G마켓 산스 TTF Medium"/>
              <a:cs typeface="맑은 고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500" b="1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(2)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난이도 점진적 증가</a:t>
            </a:r>
            <a:r>
              <a:rPr xmlns:mc="http://schemas.openxmlformats.org/markup-compatibility/2006" xmlns:hp="http://schemas.haansoft.com/office/presentation/8.0" lang="EN-US" sz="1500" b="1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lang="EN-US" sz="1500" b="1" i="0" u="none" strike="noStrike" mc:Ignorable="hp" hp:hslEmbossed="0">
              <a:solidFill>
                <a:srgbClr val="000000"/>
              </a:solidFill>
              <a:latin typeface="G마켓 산스 TTF Medium"/>
              <a:ea typeface="G마켓 산스 TTF Medium"/>
              <a:cs typeface="맑은 고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플레이어가 더 많이 내려갈수록 난이도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 상승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플랫폼의 회전 속도 상승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 플랫폼 개 수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20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개당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level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이 증가함</a:t>
            </a:r>
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<a:solidFill>
                <a:srgbClr val="000000"/>
              </a:solidFill>
              <a:latin typeface="G마켓 산스 TTF Medium"/>
              <a:ea typeface="G마켓 산스 TTF Medium"/>
              <a:cs typeface="맑은 고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500" b="1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(3) </a:t>
            </a:r>
            <a:r>
              <a:rPr xmlns:mc="http://schemas.openxmlformats.org/markup-compatibility/2006" xmlns:hp="http://schemas.haansoft.com/office/presentation/8.0" sz="1500" b="1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점수 시스템</a:t>
            </a:r>
            <a:r>
              <a:rPr xmlns:mc="http://schemas.openxmlformats.org/markup-compatibility/2006" xmlns:hp="http://schemas.haansoft.com/office/presentation/8.0" lang="EN-US" sz="1500" b="1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lang="EN-US" sz="1500" b="1" i="0" u="none" strike="noStrike" mc:Ignorable="hp" hp:hslEmbossed="0">
              <a:solidFill>
                <a:srgbClr val="000000"/>
              </a:solidFill>
              <a:latin typeface="G마켓 산스 TTF Medium"/>
              <a:ea typeface="G마켓 산스 TTF Medium"/>
              <a:cs typeface="맑은 고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무한 모드에서는 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"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파괴한 플랫폼 조각 수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"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를 기준으로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+1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점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rgbClr val="000000"/>
                </a:solidFill>
                <a:latin typeface="G마켓 산스 TTF Medium"/>
                <a:ea typeface="G마켓 산스 TTF Medium"/>
                <a:cs typeface="맑은 고딕"/>
              </a:rPr>
              <a:t>점수가 증가함</a:t>
            </a:r>
            <a:endParaRPr xmlns:mc="http://schemas.openxmlformats.org/markup-compatibility/2006" xmlns:hp="http://schemas.haansoft.com/office/presentation/8.0" lang="en-US" altLang="ko-KR" sz="1500" b="0" i="0" u="none" strike="noStrike" mc:Ignorable="hp" hp:hslEmbossed="0">
              <a:solidFill>
                <a:srgbClr val="000000"/>
              </a:solidFill>
              <a:latin typeface="G마켓 산스 TTF Medium"/>
              <a:ea typeface="G마켓 산스 TTF Medium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924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1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Headlines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22b1be"/>
      </a:accent1>
      <a:accent2>
        <a:srgbClr val="14b881"/>
      </a:accent2>
      <a:accent3>
        <a:srgbClr val="21ba47"/>
      </a:accent3>
      <a:accent4>
        <a:srgbClr val="30ba14"/>
      </a:accent4>
      <a:accent5>
        <a:srgbClr val="75b320"/>
      </a:accent5>
      <a:accent6>
        <a:srgbClr val="a6a612"/>
      </a:accent6>
      <a:hlink>
        <a:srgbClr val="578f2f"/>
      </a:hlink>
      <a:folHlink>
        <a:srgbClr val="7f7f7f"/>
      </a:folHlink>
    </a:clrScheme>
    <a:fontScheme name="Custom 21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</ep:Words>
  <ep:PresentationFormat>와이드스크린</ep:PresentationFormat>
  <ep:Paragraphs>20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HeadlinesVTI</vt:lpstr>
      <vt:lpstr>컴퓨터 그래픽스 최종 프로젝트</vt:lpstr>
      <vt:lpstr>Stack ball</vt:lpstr>
      <vt:lpstr>구현 내용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2024-12-14T11:38:57.000</dcterms:created>
  <dc:creator>경성준(2023182001)</dc:creator>
  <cp:lastModifiedBy>Administrator</cp:lastModifiedBy>
  <dcterms:modified xsi:type="dcterms:W3CDTF">2024-12-15T12:30:16.697</dcterms:modified>
  <cp:revision>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