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yUq6j1HBN/8Y8Yz/UPEAYvFH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part7 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Test#3</a:t>
            </a:r>
            <a:endParaRPr/>
          </a:p>
        </p:txBody>
      </p:sp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A) Lydia Sarah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B) Sarah  Sarah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00FF00"/>
                </a:highlight>
              </a:rPr>
              <a:t>C) Lydia  Lydia 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D) TypeError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Test#4</a:t>
            </a:r>
            <a:endParaRPr/>
          </a:p>
        </p:txBody>
      </p:sp>
      <p:sp>
        <p:nvSpPr>
          <p:cNvPr id="220" name="Google Shape;22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const animals = {};</a:t>
            </a:r>
            <a:br>
              <a:rPr lang="ru-RU"/>
            </a:b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let dog = { emoji: `🐶` };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let cat = { emoji: `🐈` };</a:t>
            </a:r>
            <a:br>
              <a:rPr lang="ru-RU"/>
            </a:b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animals[dog] = { ...dog, name: 'Mara' };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animals[cat] = { ...cat, name: 'Sara' };</a:t>
            </a:r>
            <a:br>
              <a:rPr lang="ru-RU"/>
            </a:b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console.log(animals[dog]);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Test#4</a:t>
            </a:r>
            <a:endParaRPr/>
          </a:p>
        </p:txBody>
      </p:sp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A) { emoji: `🐈` , name 'Sara'}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B) { emoji: `🐶`, name: 'Mara' }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C) ReferenceError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D) undefined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Test#4</a:t>
            </a:r>
            <a:endParaRPr/>
          </a:p>
        </p:txBody>
      </p:sp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00FF00"/>
                </a:highlight>
              </a:rPr>
              <a:t>A) { emoji: `🐈` , name 'Sara'} 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B) { emoji: `🐶`, name: 'Mara' }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C) ReferenceError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D) undefined </a:t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077" y="4050846"/>
            <a:ext cx="6935560" cy="249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Test#1</a:t>
            </a:r>
            <a:endParaRPr/>
          </a:p>
        </p:txBody>
      </p:sp>
      <p:sp>
        <p:nvSpPr>
          <p:cNvPr id="166" name="Google Shape;16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const rocketProperties = {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     speed: 30201,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     distance: 204,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     fuel: null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}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const {fuel = 892} = rocketProperties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console.log(fuel)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Test#1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A) 892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B) null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C) undefined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D) ReferenceError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Test#1</a:t>
            </a:r>
            <a:endParaRPr/>
          </a:p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A) 892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00FF00"/>
                </a:highlight>
              </a:rPr>
              <a:t>B) null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C) undefined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D) ReferenceError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Test#2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const fruit = [`🍌`, `🍊`, `🍎` ]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fruit.slice(0, 1)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fruit.splice(0, 1)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fruit.unshift(`🍇`)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console.log(fruit)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Test#2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A) [`🍌`, `🍊`, `🍎` ]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B) [`🍊`, `🍎` 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C) [`🍇`, `🍊`, `🍎` 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D) [`🍇`, `🍌`, `🍊`, `🍎` 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Test#2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A) [`🍌`, `🍊`, `🍎` 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B) [`🍊`, `🍎` 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00FF00"/>
                </a:highlight>
              </a:rPr>
              <a:t>C) [`🍇`, `🍊`, `🍎` ]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D) [`🍇`, `🍌`, `🍊`, `🍎` 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Test#3</a:t>
            </a:r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const person = { name: "Lydia"}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const person2 = person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Object.freeze(person);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person2.name = "Sarah"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console.log(person.name, person2.name)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Test#3</a:t>
            </a: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A) Lydia Sarah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B) Sarah  Sarah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C) Lydia  Lydia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highlight>
                  <a:srgbClr val="FFFF00"/>
                </a:highlight>
              </a:rPr>
              <a:t>D) TypeError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2020-12-30T12:33:02Z</dcterms:created>
  <dc:creator>Denis Zinchenko</dc:creator>
</cp:coreProperties>
</file>